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44d30d620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a01c1d5ea41f0"/>
  </p:sldMasterIdLst>
  <p:sldIdLst>
    <p:sldId xmlns:r="http://schemas.openxmlformats.org/officeDocument/2006/relationships" id="256" r:id="Re9a8b4f6345242cb"/>
    <p:sldId xmlns:r="http://schemas.openxmlformats.org/officeDocument/2006/relationships" id="257" r:id="R4f8d4031ad7d440b"/>
    <p:sldId xmlns:r="http://schemas.openxmlformats.org/officeDocument/2006/relationships" id="258" r:id="R84baca2b53fd41e8"/>
    <p:sldId xmlns:r="http://schemas.openxmlformats.org/officeDocument/2006/relationships" id="259" r:id="R3d4e5081df694d4e"/>
    <p:sldId xmlns:r="http://schemas.openxmlformats.org/officeDocument/2006/relationships" id="260" r:id="R7e0c9bec19a94ed9"/>
    <p:sldId xmlns:r="http://schemas.openxmlformats.org/officeDocument/2006/relationships" id="261" r:id="R507e20cbb0b744a2"/>
    <p:sldId xmlns:r="http://schemas.openxmlformats.org/officeDocument/2006/relationships" id="262" r:id="R617079ecb7ad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a01c1d5ea41f0" /><Relationship Type="http://schemas.openxmlformats.org/officeDocument/2006/relationships/slide" Target="/ppt/slides/slide1.xml" Id="Re9a8b4f6345242cb" /><Relationship Type="http://schemas.openxmlformats.org/officeDocument/2006/relationships/slide" Target="/ppt/slides/slide2.xml" Id="R4f8d4031ad7d440b" /><Relationship Type="http://schemas.openxmlformats.org/officeDocument/2006/relationships/slide" Target="/ppt/slides/slide3.xml" Id="R84baca2b53fd41e8" /><Relationship Type="http://schemas.openxmlformats.org/officeDocument/2006/relationships/slide" Target="/ppt/slides/slide4.xml" Id="R3d4e5081df694d4e" /><Relationship Type="http://schemas.openxmlformats.org/officeDocument/2006/relationships/slide" Target="/ppt/slides/slide5.xml" Id="R7e0c9bec19a94ed9" /><Relationship Type="http://schemas.openxmlformats.org/officeDocument/2006/relationships/slide" Target="/ppt/slides/slide6.xml" Id="R507e20cbb0b744a2" /><Relationship Type="http://schemas.openxmlformats.org/officeDocument/2006/relationships/slide" Target="/ppt/slides/slide7.xml" Id="R617079ecb7ad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72e7c53ab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01da94d54510" /><Relationship Type="http://schemas.openxmlformats.org/officeDocument/2006/relationships/theme" Target="/ppt/slideMasters/theme/theme1.xml" Id="R95ec86698383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601da94d5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599e9b1f8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b413e583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f7a45f295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ca52b7390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6e718b42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7fc4a90d1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a50b7249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INSANIA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INSANIA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8 857 887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FAROOQ ALI AFZAL ANSARI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Insa advokater AS, Karvesvingen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farooq.a.ansari@gmail.com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www.nextminds.no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INSANIA AS</a:t>
            </a:r>
          </a:p>
        </p:txBody>
      </p:sp>
    </p:spTree>
  </p:cSld>
  <p:clrMapOvr>
    <a:masterClrMapping xmlns:a="http://schemas.openxmlformats.org/drawingml/2006/main"/>
  </p:clrMapOvr>
</p:sld>
</file>