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522a1769e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e73baac2e49b4"/>
  </p:sldMasterIdLst>
  <p:sldIdLst>
    <p:sldId xmlns:r="http://schemas.openxmlformats.org/officeDocument/2006/relationships" id="256" r:id="R50798d70455d4af4"/>
    <p:sldId xmlns:r="http://schemas.openxmlformats.org/officeDocument/2006/relationships" id="257" r:id="R84891765da144e08"/>
    <p:sldId xmlns:r="http://schemas.openxmlformats.org/officeDocument/2006/relationships" id="258" r:id="Rb9992f4ea1e34591"/>
    <p:sldId xmlns:r="http://schemas.openxmlformats.org/officeDocument/2006/relationships" id="259" r:id="R7e46987747334f26"/>
    <p:sldId xmlns:r="http://schemas.openxmlformats.org/officeDocument/2006/relationships" id="260" r:id="R57fce12c17214e0d"/>
    <p:sldId xmlns:r="http://schemas.openxmlformats.org/officeDocument/2006/relationships" id="261" r:id="Rd05bbb20faa5406c"/>
    <p:sldId xmlns:r="http://schemas.openxmlformats.org/officeDocument/2006/relationships" id="262" r:id="R37250eeeb5444f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e73baac2e49b4" /><Relationship Type="http://schemas.openxmlformats.org/officeDocument/2006/relationships/slide" Target="/ppt/slides/slide1.xml" Id="R50798d70455d4af4" /><Relationship Type="http://schemas.openxmlformats.org/officeDocument/2006/relationships/slide" Target="/ppt/slides/slide2.xml" Id="R84891765da144e08" /><Relationship Type="http://schemas.openxmlformats.org/officeDocument/2006/relationships/slide" Target="/ppt/slides/slide3.xml" Id="Rb9992f4ea1e34591" /><Relationship Type="http://schemas.openxmlformats.org/officeDocument/2006/relationships/slide" Target="/ppt/slides/slide4.xml" Id="R7e46987747334f26" /><Relationship Type="http://schemas.openxmlformats.org/officeDocument/2006/relationships/slide" Target="/ppt/slides/slide5.xml" Id="R57fce12c17214e0d" /><Relationship Type="http://schemas.openxmlformats.org/officeDocument/2006/relationships/slide" Target="/ppt/slides/slide6.xml" Id="Rd05bbb20faa5406c" /><Relationship Type="http://schemas.openxmlformats.org/officeDocument/2006/relationships/slide" Target="/ppt/slides/slide7.xml" Id="R37250eeeb5444f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3c2a413e6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6f8673baa4c16" /><Relationship Type="http://schemas.openxmlformats.org/officeDocument/2006/relationships/theme" Target="/ppt/slideMasters/theme/theme1.xml" Id="R3c96e873c0b3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6f8673baa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26e45b98c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8ec36cd80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f44d3e661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727ba0cef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c732b5d0e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f79bc4d7a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41477bc324e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SALVESEN &amp; THAMS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&amp; THAMS INVEST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−28 976 508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142 191 749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1 707 661 707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&amp; THAMS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&amp; THAMS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&amp; THAMS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POM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TENGA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O SCHEA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Thamshavnveien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913 434 056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SALVESEN &amp; THAMS INVEST AS</a:t>
            </a:r>
          </a:p>
        </p:txBody>
      </p:sp>
    </p:spTree>
  </p:cSld>
  <p:clrMapOvr>
    <a:masterClrMapping xmlns:a="http://schemas.openxmlformats.org/drawingml/2006/main"/>
  </p:clrMapOvr>
</p:sld>
</file>