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2d61bab07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413e5713a4ea9"/>
  </p:sldMasterIdLst>
  <p:sldIdLst>
    <p:sldId xmlns:r="http://schemas.openxmlformats.org/officeDocument/2006/relationships" id="256" r:id="Rd5f2cad69e5b43b3"/>
    <p:sldId xmlns:r="http://schemas.openxmlformats.org/officeDocument/2006/relationships" id="257" r:id="R458e91f93306415b"/>
    <p:sldId xmlns:r="http://schemas.openxmlformats.org/officeDocument/2006/relationships" id="258" r:id="R73448f6b2cbe46c0"/>
    <p:sldId xmlns:r="http://schemas.openxmlformats.org/officeDocument/2006/relationships" id="259" r:id="R20bc92425093474e"/>
    <p:sldId xmlns:r="http://schemas.openxmlformats.org/officeDocument/2006/relationships" id="260" r:id="Rf37993f0011a4eb9"/>
    <p:sldId xmlns:r="http://schemas.openxmlformats.org/officeDocument/2006/relationships" id="261" r:id="R8dcba019202041a2"/>
    <p:sldId xmlns:r="http://schemas.openxmlformats.org/officeDocument/2006/relationships" id="262" r:id="R4058489ef18b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413e5713a4ea9" /><Relationship Type="http://schemas.openxmlformats.org/officeDocument/2006/relationships/slide" Target="/ppt/slides/slide1.xml" Id="Rd5f2cad69e5b43b3" /><Relationship Type="http://schemas.openxmlformats.org/officeDocument/2006/relationships/slide" Target="/ppt/slides/slide2.xml" Id="R458e91f93306415b" /><Relationship Type="http://schemas.openxmlformats.org/officeDocument/2006/relationships/slide" Target="/ppt/slides/slide3.xml" Id="R73448f6b2cbe46c0" /><Relationship Type="http://schemas.openxmlformats.org/officeDocument/2006/relationships/slide" Target="/ppt/slides/slide4.xml" Id="R20bc92425093474e" /><Relationship Type="http://schemas.openxmlformats.org/officeDocument/2006/relationships/slide" Target="/ppt/slides/slide5.xml" Id="Rf37993f0011a4eb9" /><Relationship Type="http://schemas.openxmlformats.org/officeDocument/2006/relationships/slide" Target="/ppt/slides/slide6.xml" Id="R8dcba019202041a2" /><Relationship Type="http://schemas.openxmlformats.org/officeDocument/2006/relationships/slide" Target="/ppt/slides/slide7.xml" Id="R4058489ef18b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29e04bc06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062803ec4c93" /><Relationship Type="http://schemas.openxmlformats.org/officeDocument/2006/relationships/theme" Target="/ppt/slideMasters/theme/theme1.xml" Id="R277d7bb52700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1062803ec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0fedd061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33d275c0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54cc4a36f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9b9b24d4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fa3b6e64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9821ba13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d3e8aa65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BOLIGBYGG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BOLIGBYGG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STIAN EKREN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ROFSTAD TONY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1463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entomrer@hotmail.com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BOLIGBYGG AS</a:t>
            </a:r>
          </a:p>
        </p:txBody>
      </p:sp>
    </p:spTree>
  </p:cSld>
  <p:clrMapOvr>
    <a:masterClrMapping xmlns:a="http://schemas.openxmlformats.org/drawingml/2006/main"/>
  </p:clrMapOvr>
</p:sld>
</file>