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9dc0956b3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520fdac564f1d"/>
  </p:sldMasterIdLst>
  <p:sldIdLst>
    <p:sldId xmlns:r="http://schemas.openxmlformats.org/officeDocument/2006/relationships" id="256" r:id="R07149f2ee1094fa3"/>
    <p:sldId xmlns:r="http://schemas.openxmlformats.org/officeDocument/2006/relationships" id="257" r:id="R48d48f6a5f11460e"/>
    <p:sldId xmlns:r="http://schemas.openxmlformats.org/officeDocument/2006/relationships" id="258" r:id="R2d5fbeb42e974f60"/>
    <p:sldId xmlns:r="http://schemas.openxmlformats.org/officeDocument/2006/relationships" id="259" r:id="R9d06525bfa29482e"/>
    <p:sldId xmlns:r="http://schemas.openxmlformats.org/officeDocument/2006/relationships" id="260" r:id="Re6ad4630091a48b5"/>
    <p:sldId xmlns:r="http://schemas.openxmlformats.org/officeDocument/2006/relationships" id="261" r:id="R133ed9dcfc9544bf"/>
    <p:sldId xmlns:r="http://schemas.openxmlformats.org/officeDocument/2006/relationships" id="262" r:id="Rf22e5117926c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520fdac564f1d" /><Relationship Type="http://schemas.openxmlformats.org/officeDocument/2006/relationships/slide" Target="/ppt/slides/slide1.xml" Id="R07149f2ee1094fa3" /><Relationship Type="http://schemas.openxmlformats.org/officeDocument/2006/relationships/slide" Target="/ppt/slides/slide2.xml" Id="R48d48f6a5f11460e" /><Relationship Type="http://schemas.openxmlformats.org/officeDocument/2006/relationships/slide" Target="/ppt/slides/slide3.xml" Id="R2d5fbeb42e974f60" /><Relationship Type="http://schemas.openxmlformats.org/officeDocument/2006/relationships/slide" Target="/ppt/slides/slide4.xml" Id="R9d06525bfa29482e" /><Relationship Type="http://schemas.openxmlformats.org/officeDocument/2006/relationships/slide" Target="/ppt/slides/slide5.xml" Id="Re6ad4630091a48b5" /><Relationship Type="http://schemas.openxmlformats.org/officeDocument/2006/relationships/slide" Target="/ppt/slides/slide6.xml" Id="R133ed9dcfc9544bf" /><Relationship Type="http://schemas.openxmlformats.org/officeDocument/2006/relationships/slide" Target="/ppt/slides/slide7.xml" Id="Rf22e5117926c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85ad58f6f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a321ddd64ef5" /><Relationship Type="http://schemas.openxmlformats.org/officeDocument/2006/relationships/theme" Target="/ppt/slideMasters/theme/theme1.xml" Id="Ra8243cc3cb2e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3a321ddd6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c379810f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39244ce1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3d4fce08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c292f257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d79ce7ff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9d7f149f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bfbee1bcb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SPORTSONIC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SPORTSONIC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795 226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913 438 477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SPORTSONIC NORWAY AS</a:t>
            </a:r>
          </a:p>
        </p:txBody>
      </p:sp>
    </p:spTree>
  </p:cSld>
  <p:clrMapOvr>
    <a:masterClrMapping xmlns:a="http://schemas.openxmlformats.org/drawingml/2006/main"/>
  </p:clrMapOvr>
</p:sld>
</file>