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0bd86924e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28d81e718438c"/>
  </p:sldMasterIdLst>
  <p:sldIdLst>
    <p:sldId xmlns:r="http://schemas.openxmlformats.org/officeDocument/2006/relationships" id="256" r:id="R19cd00f6c35d456f"/>
    <p:sldId xmlns:r="http://schemas.openxmlformats.org/officeDocument/2006/relationships" id="257" r:id="R04cf3345e2574499"/>
    <p:sldId xmlns:r="http://schemas.openxmlformats.org/officeDocument/2006/relationships" id="258" r:id="R7a9d743ede9c4559"/>
    <p:sldId xmlns:r="http://schemas.openxmlformats.org/officeDocument/2006/relationships" id="259" r:id="Ra8051f5ced45411b"/>
    <p:sldId xmlns:r="http://schemas.openxmlformats.org/officeDocument/2006/relationships" id="260" r:id="Rf8aadb96371f4e91"/>
    <p:sldId xmlns:r="http://schemas.openxmlformats.org/officeDocument/2006/relationships" id="261" r:id="R9a8cb9ef2088433e"/>
    <p:sldId xmlns:r="http://schemas.openxmlformats.org/officeDocument/2006/relationships" id="262" r:id="R387a211c230f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28d81e718438c" /><Relationship Type="http://schemas.openxmlformats.org/officeDocument/2006/relationships/slide" Target="/ppt/slides/slide1.xml" Id="R19cd00f6c35d456f" /><Relationship Type="http://schemas.openxmlformats.org/officeDocument/2006/relationships/slide" Target="/ppt/slides/slide2.xml" Id="R04cf3345e2574499" /><Relationship Type="http://schemas.openxmlformats.org/officeDocument/2006/relationships/slide" Target="/ppt/slides/slide3.xml" Id="R7a9d743ede9c4559" /><Relationship Type="http://schemas.openxmlformats.org/officeDocument/2006/relationships/slide" Target="/ppt/slides/slide4.xml" Id="Ra8051f5ced45411b" /><Relationship Type="http://schemas.openxmlformats.org/officeDocument/2006/relationships/slide" Target="/ppt/slides/slide5.xml" Id="Rf8aadb96371f4e91" /><Relationship Type="http://schemas.openxmlformats.org/officeDocument/2006/relationships/slide" Target="/ppt/slides/slide6.xml" Id="R9a8cb9ef2088433e" /><Relationship Type="http://schemas.openxmlformats.org/officeDocument/2006/relationships/slide" Target="/ppt/slides/slide7.xml" Id="R387a211c230f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d34f2656c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bcb236774fa0" /><Relationship Type="http://schemas.openxmlformats.org/officeDocument/2006/relationships/theme" Target="/ppt/slideMasters/theme/theme1.xml" Id="R6f954726bd15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0bcb23677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39a2c8c71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54b055e141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aee9c1afa44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f65f3f17d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dad56e134c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92dd3a13043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3858b9136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FINYIELD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FINYIELD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17 257 184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16 437 028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109 308 091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136 491 062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ANDENÆS WESTVOLD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ANDENÆS WESTVOLD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SUSANNE ANDENÆS WESTVOLD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913 442 695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FINYIELD AS</a:t>
            </a:r>
          </a:p>
        </p:txBody>
      </p:sp>
    </p:spTree>
  </p:cSld>
  <p:clrMapOvr>
    <a:masterClrMapping xmlns:a="http://schemas.openxmlformats.org/drawingml/2006/main"/>
  </p:clrMapOvr>
</p:sld>
</file>