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170ae892c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daa603ebf4cd9"/>
  </p:sldMasterIdLst>
  <p:sldIdLst>
    <p:sldId xmlns:r="http://schemas.openxmlformats.org/officeDocument/2006/relationships" id="256" r:id="R43743dab1f8941f4"/>
    <p:sldId xmlns:r="http://schemas.openxmlformats.org/officeDocument/2006/relationships" id="257" r:id="R1a95172474a049bd"/>
    <p:sldId xmlns:r="http://schemas.openxmlformats.org/officeDocument/2006/relationships" id="258" r:id="R926d71510aa44505"/>
    <p:sldId xmlns:r="http://schemas.openxmlformats.org/officeDocument/2006/relationships" id="259" r:id="Rb9022f833b314f67"/>
    <p:sldId xmlns:r="http://schemas.openxmlformats.org/officeDocument/2006/relationships" id="260" r:id="Rfd12c2d167894787"/>
    <p:sldId xmlns:r="http://schemas.openxmlformats.org/officeDocument/2006/relationships" id="261" r:id="Ra1f41a963fc14de3"/>
    <p:sldId xmlns:r="http://schemas.openxmlformats.org/officeDocument/2006/relationships" id="262" r:id="R86e3069e1a88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daa603ebf4cd9" /><Relationship Type="http://schemas.openxmlformats.org/officeDocument/2006/relationships/slide" Target="/ppt/slides/slide1.xml" Id="R43743dab1f8941f4" /><Relationship Type="http://schemas.openxmlformats.org/officeDocument/2006/relationships/slide" Target="/ppt/slides/slide2.xml" Id="R1a95172474a049bd" /><Relationship Type="http://schemas.openxmlformats.org/officeDocument/2006/relationships/slide" Target="/ppt/slides/slide3.xml" Id="R926d71510aa44505" /><Relationship Type="http://schemas.openxmlformats.org/officeDocument/2006/relationships/slide" Target="/ppt/slides/slide4.xml" Id="Rb9022f833b314f67" /><Relationship Type="http://schemas.openxmlformats.org/officeDocument/2006/relationships/slide" Target="/ppt/slides/slide5.xml" Id="Rfd12c2d167894787" /><Relationship Type="http://schemas.openxmlformats.org/officeDocument/2006/relationships/slide" Target="/ppt/slides/slide6.xml" Id="Ra1f41a963fc14de3" /><Relationship Type="http://schemas.openxmlformats.org/officeDocument/2006/relationships/slide" Target="/ppt/slides/slide7.xml" Id="R86e3069e1a88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19f24eb75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71a492fb48d6" /><Relationship Type="http://schemas.openxmlformats.org/officeDocument/2006/relationships/theme" Target="/ppt/slideMasters/theme/theme1.xml" Id="R1360325017b1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271a492fb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b7b2028b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d773f932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6169fe26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763796bf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1b0fdb9f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6a4225d94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f8ac3ec8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43 896 841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44 378 416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ROSENDAHL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Rosendahl, Harald Rømckes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OROS AS</a:t>
            </a:r>
          </a:p>
        </p:txBody>
      </p:sp>
    </p:spTree>
  </p:cSld>
  <p:clrMapOvr>
    <a:masterClrMapping xmlns:a="http://schemas.openxmlformats.org/drawingml/2006/main"/>
  </p:clrMapOvr>
</p:sld>
</file>