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da1e5b239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53f3756d54c63"/>
  </p:sldMasterIdLst>
  <p:sldIdLst>
    <p:sldId xmlns:r="http://schemas.openxmlformats.org/officeDocument/2006/relationships" id="256" r:id="R8e3918b166c94e4a"/>
    <p:sldId xmlns:r="http://schemas.openxmlformats.org/officeDocument/2006/relationships" id="257" r:id="R1e5394994fa44c1c"/>
    <p:sldId xmlns:r="http://schemas.openxmlformats.org/officeDocument/2006/relationships" id="258" r:id="Rc9934b49af484b65"/>
    <p:sldId xmlns:r="http://schemas.openxmlformats.org/officeDocument/2006/relationships" id="259" r:id="R1c1b9a3f04d9494c"/>
    <p:sldId xmlns:r="http://schemas.openxmlformats.org/officeDocument/2006/relationships" id="260" r:id="R759ccda76d2848c3"/>
    <p:sldId xmlns:r="http://schemas.openxmlformats.org/officeDocument/2006/relationships" id="261" r:id="R249c860479a4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53f3756d54c63" /><Relationship Type="http://schemas.openxmlformats.org/officeDocument/2006/relationships/slide" Target="/ppt/slides/slide1.xml" Id="R8e3918b166c94e4a" /><Relationship Type="http://schemas.openxmlformats.org/officeDocument/2006/relationships/slide" Target="/ppt/slides/slide2.xml" Id="R1e5394994fa44c1c" /><Relationship Type="http://schemas.openxmlformats.org/officeDocument/2006/relationships/slide" Target="/ppt/slides/slide3.xml" Id="Rc9934b49af484b65" /><Relationship Type="http://schemas.openxmlformats.org/officeDocument/2006/relationships/slide" Target="/ppt/slides/slide4.xml" Id="R1c1b9a3f04d9494c" /><Relationship Type="http://schemas.openxmlformats.org/officeDocument/2006/relationships/slide" Target="/ppt/slides/slide5.xml" Id="R759ccda76d2848c3" /><Relationship Type="http://schemas.openxmlformats.org/officeDocument/2006/relationships/slide" Target="/ppt/slides/slide6.xml" Id="R249c860479a4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37dad9b3e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73c9323c4f6e" /><Relationship Type="http://schemas.openxmlformats.org/officeDocument/2006/relationships/theme" Target="/ppt/slideMasters/theme/theme1.xml" Id="R66d558268be5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673c9323c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8d6d8025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a9f1aef3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694819b7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3bcd29d9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136e74de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35e7716d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MARITIME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Rasmussen, Anholen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stra@marcorp.no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