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ed88a63e0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637671b9e405c"/>
  </p:sldMasterIdLst>
  <p:sldIdLst>
    <p:sldId xmlns:r="http://schemas.openxmlformats.org/officeDocument/2006/relationships" id="256" r:id="R74d51f4a22b34c2b"/>
    <p:sldId xmlns:r="http://schemas.openxmlformats.org/officeDocument/2006/relationships" id="257" r:id="R56e523cb58544be1"/>
    <p:sldId xmlns:r="http://schemas.openxmlformats.org/officeDocument/2006/relationships" id="258" r:id="R96b5a51eddbe4945"/>
    <p:sldId xmlns:r="http://schemas.openxmlformats.org/officeDocument/2006/relationships" id="259" r:id="Rf17f46013b334e19"/>
    <p:sldId xmlns:r="http://schemas.openxmlformats.org/officeDocument/2006/relationships" id="260" r:id="R353f674dc7404f6a"/>
    <p:sldId xmlns:r="http://schemas.openxmlformats.org/officeDocument/2006/relationships" id="261" r:id="Rcc4bf2aea94247cc"/>
    <p:sldId xmlns:r="http://schemas.openxmlformats.org/officeDocument/2006/relationships" id="262" r:id="R6a6a87c39f9d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637671b9e405c" /><Relationship Type="http://schemas.openxmlformats.org/officeDocument/2006/relationships/slide" Target="/ppt/slides/slide1.xml" Id="R74d51f4a22b34c2b" /><Relationship Type="http://schemas.openxmlformats.org/officeDocument/2006/relationships/slide" Target="/ppt/slides/slide2.xml" Id="R56e523cb58544be1" /><Relationship Type="http://schemas.openxmlformats.org/officeDocument/2006/relationships/slide" Target="/ppt/slides/slide3.xml" Id="R96b5a51eddbe4945" /><Relationship Type="http://schemas.openxmlformats.org/officeDocument/2006/relationships/slide" Target="/ppt/slides/slide4.xml" Id="Rf17f46013b334e19" /><Relationship Type="http://schemas.openxmlformats.org/officeDocument/2006/relationships/slide" Target="/ppt/slides/slide5.xml" Id="R353f674dc7404f6a" /><Relationship Type="http://schemas.openxmlformats.org/officeDocument/2006/relationships/slide" Target="/ppt/slides/slide6.xml" Id="Rcc4bf2aea94247cc" /><Relationship Type="http://schemas.openxmlformats.org/officeDocument/2006/relationships/slide" Target="/ppt/slides/slide7.xml" Id="R6a6a87c39f9d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0c90d162a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79e3ef424330" /><Relationship Type="http://schemas.openxmlformats.org/officeDocument/2006/relationships/theme" Target="/ppt/slideMasters/theme/theme1.xml" Id="R0c359139d30b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e79e3ef42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c034677d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6931c321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c3b8212d0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5a4a2d1c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4dfaa226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76e75512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4aa02e1c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MARITIME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MARITIME CORPORATE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1 420 656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Rasmussen, Anholen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stra@marcorp.no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