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b197cd19f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c4a3fcfcd4812"/>
  </p:sldMasterIdLst>
  <p:sldIdLst>
    <p:sldId xmlns:r="http://schemas.openxmlformats.org/officeDocument/2006/relationships" id="256" r:id="R245b06a5f48b476d"/>
    <p:sldId xmlns:r="http://schemas.openxmlformats.org/officeDocument/2006/relationships" id="257" r:id="Rb633af23fa624274"/>
    <p:sldId xmlns:r="http://schemas.openxmlformats.org/officeDocument/2006/relationships" id="258" r:id="Rac77df90a028468f"/>
    <p:sldId xmlns:r="http://schemas.openxmlformats.org/officeDocument/2006/relationships" id="259" r:id="R15c58c22cb5c4755"/>
    <p:sldId xmlns:r="http://schemas.openxmlformats.org/officeDocument/2006/relationships" id="260" r:id="R5f14eab18d884f30"/>
    <p:sldId xmlns:r="http://schemas.openxmlformats.org/officeDocument/2006/relationships" id="261" r:id="R3cffc3ea615743f5"/>
    <p:sldId xmlns:r="http://schemas.openxmlformats.org/officeDocument/2006/relationships" id="262" r:id="Rb9a8317d85e1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c4a3fcfcd4812" /><Relationship Type="http://schemas.openxmlformats.org/officeDocument/2006/relationships/slide" Target="/ppt/slides/slide1.xml" Id="R245b06a5f48b476d" /><Relationship Type="http://schemas.openxmlformats.org/officeDocument/2006/relationships/slide" Target="/ppt/slides/slide2.xml" Id="Rb633af23fa624274" /><Relationship Type="http://schemas.openxmlformats.org/officeDocument/2006/relationships/slide" Target="/ppt/slides/slide3.xml" Id="Rac77df90a028468f" /><Relationship Type="http://schemas.openxmlformats.org/officeDocument/2006/relationships/slide" Target="/ppt/slides/slide4.xml" Id="R15c58c22cb5c4755" /><Relationship Type="http://schemas.openxmlformats.org/officeDocument/2006/relationships/slide" Target="/ppt/slides/slide5.xml" Id="R5f14eab18d884f30" /><Relationship Type="http://schemas.openxmlformats.org/officeDocument/2006/relationships/slide" Target="/ppt/slides/slide6.xml" Id="R3cffc3ea615743f5" /><Relationship Type="http://schemas.openxmlformats.org/officeDocument/2006/relationships/slide" Target="/ppt/slides/slide7.xml" Id="Rb9a8317d85e1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2ef909010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500965de4a0b" /><Relationship Type="http://schemas.openxmlformats.org/officeDocument/2006/relationships/theme" Target="/ppt/slideMasters/theme/theme1.xml" Id="R8d0158c8be05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0500965de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4f15ce2b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d93df5ca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d6242e9d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06622edd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c7d78d7c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75e3b741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4a584583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KLØVE 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KLØVE LL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1 968 400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ANITA SOLHEIM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KLØVE LILLETHUN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KLØVE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11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913 453 727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