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1f2d24022044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99321bf434ec2"/>
  </p:sldMasterIdLst>
  <p:sldIdLst>
    <p:sldId xmlns:r="http://schemas.openxmlformats.org/officeDocument/2006/relationships" id="256" r:id="R33cd9274dd724d55"/>
    <p:sldId xmlns:r="http://schemas.openxmlformats.org/officeDocument/2006/relationships" id="257" r:id="R52152e5d9d3f4b6f"/>
    <p:sldId xmlns:r="http://schemas.openxmlformats.org/officeDocument/2006/relationships" id="258" r:id="Rbda2fff8182f4a0d"/>
    <p:sldId xmlns:r="http://schemas.openxmlformats.org/officeDocument/2006/relationships" id="259" r:id="R3e1781be508b49ac"/>
    <p:sldId xmlns:r="http://schemas.openxmlformats.org/officeDocument/2006/relationships" id="260" r:id="R92f074a2c8914661"/>
    <p:sldId xmlns:r="http://schemas.openxmlformats.org/officeDocument/2006/relationships" id="261" r:id="Rda4bdfefa8684347"/>
    <p:sldId xmlns:r="http://schemas.openxmlformats.org/officeDocument/2006/relationships" id="262" r:id="Rd33fa5de5b224e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99321bf434ec2" /><Relationship Type="http://schemas.openxmlformats.org/officeDocument/2006/relationships/slide" Target="/ppt/slides/slide1.xml" Id="R33cd9274dd724d55" /><Relationship Type="http://schemas.openxmlformats.org/officeDocument/2006/relationships/slide" Target="/ppt/slides/slide2.xml" Id="R52152e5d9d3f4b6f" /><Relationship Type="http://schemas.openxmlformats.org/officeDocument/2006/relationships/slide" Target="/ppt/slides/slide3.xml" Id="Rbda2fff8182f4a0d" /><Relationship Type="http://schemas.openxmlformats.org/officeDocument/2006/relationships/slide" Target="/ppt/slides/slide4.xml" Id="R3e1781be508b49ac" /><Relationship Type="http://schemas.openxmlformats.org/officeDocument/2006/relationships/slide" Target="/ppt/slides/slide5.xml" Id="R92f074a2c8914661" /><Relationship Type="http://schemas.openxmlformats.org/officeDocument/2006/relationships/slide" Target="/ppt/slides/slide6.xml" Id="Rda4bdfefa8684347" /><Relationship Type="http://schemas.openxmlformats.org/officeDocument/2006/relationships/slide" Target="/ppt/slides/slide7.xml" Id="Rd33fa5de5b224e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b18f1d4834a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4742e45de49d3" /><Relationship Type="http://schemas.openxmlformats.org/officeDocument/2006/relationships/theme" Target="/ppt/slideMasters/theme/theme1.xml" Id="R418fed1cacb949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e4742e45de49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caa18214b46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6daa58d5e42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fd92883a741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c8f84476741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cef5ad1c843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a1326178f4e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c1407ef3e46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BRANNMYR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BRANNMYR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BRANNMYR AS ble etablert [år] og holder til i Dyrvik.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BRANNMYR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BRANNMYR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BRANNMYR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1 386 884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−840 650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78 685 304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81 934 356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91 805 553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BRANNMYR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KRISTIAN GÅSØ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BRANNMYR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Krokskardveien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7270 Dyrvik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lars.gaso@gmail.com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913 454 901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BRANNMYR AS</a:t>
            </a:r>
          </a:p>
        </p:txBody>
      </p:sp>
    </p:spTree>
  </p:cSld>
  <p:clrMapOvr>
    <a:masterClrMapping xmlns:a="http://schemas.openxmlformats.org/drawingml/2006/main"/>
  </p:clrMapOvr>
</p:sld>
</file>