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601367c9e34c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0263023aaa4d4e"/>
  </p:sldMasterIdLst>
  <p:sldIdLst>
    <p:sldId xmlns:r="http://schemas.openxmlformats.org/officeDocument/2006/relationships" id="256" r:id="R5f2d7478fd924f2b"/>
    <p:sldId xmlns:r="http://schemas.openxmlformats.org/officeDocument/2006/relationships" id="257" r:id="Re418ca62793e4ecf"/>
    <p:sldId xmlns:r="http://schemas.openxmlformats.org/officeDocument/2006/relationships" id="258" r:id="R089f9fff1fa044f3"/>
    <p:sldId xmlns:r="http://schemas.openxmlformats.org/officeDocument/2006/relationships" id="259" r:id="R6650573f8e7543cb"/>
    <p:sldId xmlns:r="http://schemas.openxmlformats.org/officeDocument/2006/relationships" id="260" r:id="Rf36f5a3ffc6d4323"/>
    <p:sldId xmlns:r="http://schemas.openxmlformats.org/officeDocument/2006/relationships" id="261" r:id="Rebb549806eac431b"/>
    <p:sldId xmlns:r="http://schemas.openxmlformats.org/officeDocument/2006/relationships" id="262" r:id="R411c8d3483dd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263023aaa4d4e" /><Relationship Type="http://schemas.openxmlformats.org/officeDocument/2006/relationships/slide" Target="/ppt/slides/slide1.xml" Id="R5f2d7478fd924f2b" /><Relationship Type="http://schemas.openxmlformats.org/officeDocument/2006/relationships/slide" Target="/ppt/slides/slide2.xml" Id="Re418ca62793e4ecf" /><Relationship Type="http://schemas.openxmlformats.org/officeDocument/2006/relationships/slide" Target="/ppt/slides/slide3.xml" Id="R089f9fff1fa044f3" /><Relationship Type="http://schemas.openxmlformats.org/officeDocument/2006/relationships/slide" Target="/ppt/slides/slide4.xml" Id="R6650573f8e7543cb" /><Relationship Type="http://schemas.openxmlformats.org/officeDocument/2006/relationships/slide" Target="/ppt/slides/slide5.xml" Id="Rf36f5a3ffc6d4323" /><Relationship Type="http://schemas.openxmlformats.org/officeDocument/2006/relationships/slide" Target="/ppt/slides/slide6.xml" Id="Rebb549806eac431b" /><Relationship Type="http://schemas.openxmlformats.org/officeDocument/2006/relationships/slide" Target="/ppt/slides/slide7.xml" Id="R411c8d3483dd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d2c53093c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e2d064d374aae" /><Relationship Type="http://schemas.openxmlformats.org/officeDocument/2006/relationships/theme" Target="/ppt/slideMasters/theme/theme1.xml" Id="Rdaa397c092c9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e2d064d37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d6150217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31a234293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12d0174c2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3d0f8a39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45be5b7ba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38cb975d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ccdef224d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CHRISTER SUNDSTRØM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SUNDSTRØM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SUNDSTRØM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SUNDSTRØM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SUNDSTRØM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SUNDSTRØM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27 429 151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7 887 414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11 525 336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SUNDSTRØM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SUNDSTRØM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SUNDSTRØM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Nerskogbakken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9517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post@cs-rorservice.no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SUNDSTRØM AS</a:t>
            </a:r>
          </a:p>
        </p:txBody>
      </p:sp>
    </p:spTree>
  </p:cSld>
  <p:clrMapOvr>
    <a:masterClrMapping xmlns:a="http://schemas.openxmlformats.org/drawingml/2006/main"/>
  </p:clrMapOvr>
</p:sld>
</file>