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adfb5faa9740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8995053c4d41cb"/>
  </p:sldMasterIdLst>
  <p:sldIdLst>
    <p:sldId xmlns:r="http://schemas.openxmlformats.org/officeDocument/2006/relationships" id="256" r:id="Rc38efd333f734180"/>
    <p:sldId xmlns:r="http://schemas.openxmlformats.org/officeDocument/2006/relationships" id="257" r:id="Rc2f7b47165d24ee9"/>
    <p:sldId xmlns:r="http://schemas.openxmlformats.org/officeDocument/2006/relationships" id="258" r:id="R9b6e5262a1004ca6"/>
    <p:sldId xmlns:r="http://schemas.openxmlformats.org/officeDocument/2006/relationships" id="259" r:id="R2eec3ab1b9f74245"/>
    <p:sldId xmlns:r="http://schemas.openxmlformats.org/officeDocument/2006/relationships" id="260" r:id="R4ef098c3d7ce4867"/>
    <p:sldId xmlns:r="http://schemas.openxmlformats.org/officeDocument/2006/relationships" id="261" r:id="R9da9c53a2ae04dc4"/>
    <p:sldId xmlns:r="http://schemas.openxmlformats.org/officeDocument/2006/relationships" id="262" r:id="R155bbfa1bb2f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995053c4d41cb" /><Relationship Type="http://schemas.openxmlformats.org/officeDocument/2006/relationships/slide" Target="/ppt/slides/slide1.xml" Id="Rc38efd333f734180" /><Relationship Type="http://schemas.openxmlformats.org/officeDocument/2006/relationships/slide" Target="/ppt/slides/slide2.xml" Id="Rc2f7b47165d24ee9" /><Relationship Type="http://schemas.openxmlformats.org/officeDocument/2006/relationships/slide" Target="/ppt/slides/slide3.xml" Id="R9b6e5262a1004ca6" /><Relationship Type="http://schemas.openxmlformats.org/officeDocument/2006/relationships/slide" Target="/ppt/slides/slide4.xml" Id="R2eec3ab1b9f74245" /><Relationship Type="http://schemas.openxmlformats.org/officeDocument/2006/relationships/slide" Target="/ppt/slides/slide5.xml" Id="R4ef098c3d7ce4867" /><Relationship Type="http://schemas.openxmlformats.org/officeDocument/2006/relationships/slide" Target="/ppt/slides/slide6.xml" Id="R9da9c53a2ae04dc4" /><Relationship Type="http://schemas.openxmlformats.org/officeDocument/2006/relationships/slide" Target="/ppt/slides/slide7.xml" Id="R155bbfa1bb2f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05675928b47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b576a2cc54544" /><Relationship Type="http://schemas.openxmlformats.org/officeDocument/2006/relationships/theme" Target="/ppt/slideMasters/theme/theme1.xml" Id="R2246e0f19124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bb576a2cc545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fea1c599f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5883908f348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1da3533644c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15f98549c49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9460bf8c49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879ef369f43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4dd07fc68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CTRL+C CTRL+V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CTRL+C CTRL+V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2 604 515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HELLEVIK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HELLEVIK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913 457 463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CTRL+C CTRL+V AS</a:t>
            </a:r>
          </a:p>
        </p:txBody>
      </p:sp>
    </p:spTree>
  </p:cSld>
  <p:clrMapOvr>
    <a:masterClrMapping xmlns:a="http://schemas.openxmlformats.org/drawingml/2006/main"/>
  </p:clrMapOvr>
</p:sld>
</file>