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a6640131749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765ac2a79246e9"/>
  </p:sldMasterIdLst>
  <p:sldIdLst>
    <p:sldId xmlns:r="http://schemas.openxmlformats.org/officeDocument/2006/relationships" id="256" r:id="Rc31d3770d2d14d8d"/>
    <p:sldId xmlns:r="http://schemas.openxmlformats.org/officeDocument/2006/relationships" id="257" r:id="Rd4c2525eeab24c40"/>
    <p:sldId xmlns:r="http://schemas.openxmlformats.org/officeDocument/2006/relationships" id="258" r:id="R71171633870f4b84"/>
    <p:sldId xmlns:r="http://schemas.openxmlformats.org/officeDocument/2006/relationships" id="259" r:id="Rb743ed2edc4f4850"/>
    <p:sldId xmlns:r="http://schemas.openxmlformats.org/officeDocument/2006/relationships" id="260" r:id="R213ffbfd474049db"/>
    <p:sldId xmlns:r="http://schemas.openxmlformats.org/officeDocument/2006/relationships" id="261" r:id="R36bd2d6cc90c4395"/>
    <p:sldId xmlns:r="http://schemas.openxmlformats.org/officeDocument/2006/relationships" id="262" r:id="R93130c16914a4e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65ac2a79246e9" /><Relationship Type="http://schemas.openxmlformats.org/officeDocument/2006/relationships/slide" Target="/ppt/slides/slide1.xml" Id="Rc31d3770d2d14d8d" /><Relationship Type="http://schemas.openxmlformats.org/officeDocument/2006/relationships/slide" Target="/ppt/slides/slide2.xml" Id="Rd4c2525eeab24c40" /><Relationship Type="http://schemas.openxmlformats.org/officeDocument/2006/relationships/slide" Target="/ppt/slides/slide3.xml" Id="R71171633870f4b84" /><Relationship Type="http://schemas.openxmlformats.org/officeDocument/2006/relationships/slide" Target="/ppt/slides/slide4.xml" Id="Rb743ed2edc4f4850" /><Relationship Type="http://schemas.openxmlformats.org/officeDocument/2006/relationships/slide" Target="/ppt/slides/slide5.xml" Id="R213ffbfd474049db" /><Relationship Type="http://schemas.openxmlformats.org/officeDocument/2006/relationships/slide" Target="/ppt/slides/slide6.xml" Id="R36bd2d6cc90c4395" /><Relationship Type="http://schemas.openxmlformats.org/officeDocument/2006/relationships/slide" Target="/ppt/slides/slide7.xml" Id="R93130c16914a4e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d28532efc4a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42109977442c3" /><Relationship Type="http://schemas.openxmlformats.org/officeDocument/2006/relationships/theme" Target="/ppt/slideMasters/theme/theme1.xml" Id="R2f831ef2cef0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1421099774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27664233b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4f843ab1b43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a108a073f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c1e945f84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070963c574b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ffd4fd9d74a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3e330c0ee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GERH KNUDSEN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GERH KNUDSEN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 KNUDSEN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GERH KNUDSEN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GERH KNUDSEN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GERH KNUDSEN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5 105 862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26 787 719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34 600 267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GERH KNUDSEN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WILLGOHS KNUDSEN  –  29,8 %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WILLGOHS MELBYE  –  29,8 %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WILLGOHS KNUDSEN  –  29,8 %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WILLGOHS KNUDSEN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GERH KNUDSEN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Fagerlivegen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68 37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913 464 842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GERH KNUDSEN AS</a:t>
            </a:r>
          </a:p>
        </p:txBody>
      </p:sp>
    </p:spTree>
  </p:cSld>
  <p:clrMapOvr>
    <a:masterClrMapping xmlns:a="http://schemas.openxmlformats.org/drawingml/2006/main"/>
  </p:clrMapOvr>
</p:sld>
</file>