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17c91ee1a4e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03b62c17d84be5"/>
  </p:sldMasterIdLst>
  <p:sldIdLst>
    <p:sldId xmlns:r="http://schemas.openxmlformats.org/officeDocument/2006/relationships" id="256" r:id="R18846a2d83214718"/>
    <p:sldId xmlns:r="http://schemas.openxmlformats.org/officeDocument/2006/relationships" id="257" r:id="R99e313776fc54c48"/>
    <p:sldId xmlns:r="http://schemas.openxmlformats.org/officeDocument/2006/relationships" id="258" r:id="R9321b052d9364a94"/>
    <p:sldId xmlns:r="http://schemas.openxmlformats.org/officeDocument/2006/relationships" id="259" r:id="R44e3add762a44911"/>
    <p:sldId xmlns:r="http://schemas.openxmlformats.org/officeDocument/2006/relationships" id="260" r:id="R09533923a1624af1"/>
    <p:sldId xmlns:r="http://schemas.openxmlformats.org/officeDocument/2006/relationships" id="261" r:id="Rbabf9a52dd3d4a3e"/>
    <p:sldId xmlns:r="http://schemas.openxmlformats.org/officeDocument/2006/relationships" id="262" r:id="R09e7235fd832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3b62c17d84be5" /><Relationship Type="http://schemas.openxmlformats.org/officeDocument/2006/relationships/slide" Target="/ppt/slides/slide1.xml" Id="R18846a2d83214718" /><Relationship Type="http://schemas.openxmlformats.org/officeDocument/2006/relationships/slide" Target="/ppt/slides/slide2.xml" Id="R99e313776fc54c48" /><Relationship Type="http://schemas.openxmlformats.org/officeDocument/2006/relationships/slide" Target="/ppt/slides/slide3.xml" Id="R9321b052d9364a94" /><Relationship Type="http://schemas.openxmlformats.org/officeDocument/2006/relationships/slide" Target="/ppt/slides/slide4.xml" Id="R44e3add762a44911" /><Relationship Type="http://schemas.openxmlformats.org/officeDocument/2006/relationships/slide" Target="/ppt/slides/slide5.xml" Id="R09533923a1624af1" /><Relationship Type="http://schemas.openxmlformats.org/officeDocument/2006/relationships/slide" Target="/ppt/slides/slide6.xml" Id="Rbabf9a52dd3d4a3e" /><Relationship Type="http://schemas.openxmlformats.org/officeDocument/2006/relationships/slide" Target="/ppt/slides/slide7.xml" Id="R09e7235fd832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feb67d61046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6326945a14a8c" /><Relationship Type="http://schemas.openxmlformats.org/officeDocument/2006/relationships/theme" Target="/ppt/slideMasters/theme/theme1.xml" Id="R2cc9fe2248e04d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6326945a1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08a2bd10b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a45332bac41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d8e813d6146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be7becbd14d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4302b4d0349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a5a2d05a94b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1cfc7f8b349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KNUTGARDEN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KNUTGARDEN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473 879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5 970 754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11 181 991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WIK-KLOKK KNUT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Attn: Knut Olav Klokk, Gaustadveien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913 501 063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KNUTGARDEN AS</a:t>
            </a:r>
          </a:p>
        </p:txBody>
      </p:sp>
    </p:spTree>
  </p:cSld>
  <p:clrMapOvr>
    <a:masterClrMapping xmlns:a="http://schemas.openxmlformats.org/drawingml/2006/main"/>
  </p:clrMapOvr>
</p:sld>
</file>