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43699efdb04c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9cb097540240de"/>
  </p:sldMasterIdLst>
  <p:sldIdLst>
    <p:sldId xmlns:r="http://schemas.openxmlformats.org/officeDocument/2006/relationships" id="256" r:id="Rbf209218ad144496"/>
    <p:sldId xmlns:r="http://schemas.openxmlformats.org/officeDocument/2006/relationships" id="257" r:id="R47ddcbc36ee14d55"/>
    <p:sldId xmlns:r="http://schemas.openxmlformats.org/officeDocument/2006/relationships" id="258" r:id="Rafc3e965fe544a6d"/>
    <p:sldId xmlns:r="http://schemas.openxmlformats.org/officeDocument/2006/relationships" id="259" r:id="Re1ab880c27464493"/>
    <p:sldId xmlns:r="http://schemas.openxmlformats.org/officeDocument/2006/relationships" id="260" r:id="R85e024d5b9bb40bf"/>
    <p:sldId xmlns:r="http://schemas.openxmlformats.org/officeDocument/2006/relationships" id="261" r:id="R443bf0d679e847b1"/>
    <p:sldId xmlns:r="http://schemas.openxmlformats.org/officeDocument/2006/relationships" id="262" r:id="R8eede5554ee74a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9cb097540240de" /><Relationship Type="http://schemas.openxmlformats.org/officeDocument/2006/relationships/slide" Target="/ppt/slides/slide1.xml" Id="Rbf209218ad144496" /><Relationship Type="http://schemas.openxmlformats.org/officeDocument/2006/relationships/slide" Target="/ppt/slides/slide2.xml" Id="R47ddcbc36ee14d55" /><Relationship Type="http://schemas.openxmlformats.org/officeDocument/2006/relationships/slide" Target="/ppt/slides/slide3.xml" Id="Rafc3e965fe544a6d" /><Relationship Type="http://schemas.openxmlformats.org/officeDocument/2006/relationships/slide" Target="/ppt/slides/slide4.xml" Id="Re1ab880c27464493" /><Relationship Type="http://schemas.openxmlformats.org/officeDocument/2006/relationships/slide" Target="/ppt/slides/slide5.xml" Id="R85e024d5b9bb40bf" /><Relationship Type="http://schemas.openxmlformats.org/officeDocument/2006/relationships/slide" Target="/ppt/slides/slide6.xml" Id="R443bf0d679e847b1" /><Relationship Type="http://schemas.openxmlformats.org/officeDocument/2006/relationships/slide" Target="/ppt/slides/slide7.xml" Id="R8eede5554ee74a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dfae665a5140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0bc249d6f45ad" /><Relationship Type="http://schemas.openxmlformats.org/officeDocument/2006/relationships/theme" Target="/ppt/slideMasters/theme/theme1.xml" Id="Rbf32345c46844d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40bc249d6f45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8379a73ec43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cf4faf30a40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84e89cb0c4e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839f24d0b42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6e0965f6346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60921e7d242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50e5ef6c844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PEAB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PEAB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PEAB ANLEGG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PEAB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PEAB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PEAB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1 383 493 000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8 964 000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23 169 000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281 030 000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625 637 000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PEAB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PEAB ANLÄGGNING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PEAB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288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30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913 502 566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PEAB ANLEGG AS</a:t>
            </a:r>
          </a:p>
        </p:txBody>
      </p:sp>
    </p:spTree>
  </p:cSld>
  <p:clrMapOvr>
    <a:masterClrMapping xmlns:a="http://schemas.openxmlformats.org/drawingml/2006/main"/>
  </p:clrMapOvr>
</p:sld>
</file>