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6fd1d9cca948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21c02afad64730"/>
  </p:sldMasterIdLst>
  <p:sldIdLst>
    <p:sldId xmlns:r="http://schemas.openxmlformats.org/officeDocument/2006/relationships" id="256" r:id="R6a65e6a6d2354b2e"/>
    <p:sldId xmlns:r="http://schemas.openxmlformats.org/officeDocument/2006/relationships" id="257" r:id="R89b1fab0085049b6"/>
    <p:sldId xmlns:r="http://schemas.openxmlformats.org/officeDocument/2006/relationships" id="258" r:id="R44bb88a9bbc540ae"/>
    <p:sldId xmlns:r="http://schemas.openxmlformats.org/officeDocument/2006/relationships" id="259" r:id="R31e5072720184ce4"/>
    <p:sldId xmlns:r="http://schemas.openxmlformats.org/officeDocument/2006/relationships" id="260" r:id="R94ab42670c7d481e"/>
    <p:sldId xmlns:r="http://schemas.openxmlformats.org/officeDocument/2006/relationships" id="261" r:id="R14880ea34c204538"/>
    <p:sldId xmlns:r="http://schemas.openxmlformats.org/officeDocument/2006/relationships" id="262" r:id="R54ccc4b767504a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21c02afad64730" /><Relationship Type="http://schemas.openxmlformats.org/officeDocument/2006/relationships/slide" Target="/ppt/slides/slide1.xml" Id="R6a65e6a6d2354b2e" /><Relationship Type="http://schemas.openxmlformats.org/officeDocument/2006/relationships/slide" Target="/ppt/slides/slide2.xml" Id="R89b1fab0085049b6" /><Relationship Type="http://schemas.openxmlformats.org/officeDocument/2006/relationships/slide" Target="/ppt/slides/slide3.xml" Id="R44bb88a9bbc540ae" /><Relationship Type="http://schemas.openxmlformats.org/officeDocument/2006/relationships/slide" Target="/ppt/slides/slide4.xml" Id="R31e5072720184ce4" /><Relationship Type="http://schemas.openxmlformats.org/officeDocument/2006/relationships/slide" Target="/ppt/slides/slide5.xml" Id="R94ab42670c7d481e" /><Relationship Type="http://schemas.openxmlformats.org/officeDocument/2006/relationships/slide" Target="/ppt/slides/slide6.xml" Id="R14880ea34c204538" /><Relationship Type="http://schemas.openxmlformats.org/officeDocument/2006/relationships/slide" Target="/ppt/slides/slide7.xml" Id="R54ccc4b767504a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8b3e0c7e6d46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97a0515a94f67" /><Relationship Type="http://schemas.openxmlformats.org/officeDocument/2006/relationships/theme" Target="/ppt/slideMasters/theme/theme1.xml" Id="R002c1f2ebf504d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297a0515a94f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d6d3115f54c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7f8bcf0f948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fc520f18141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fb79f5ae44f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67abdcd5e4b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ea55019e640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7be5acf794e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SOLA STRAND HOTEL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STRAND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SOLA STRAND HOTEL AS ble etablert [år] og holder til i Farsund.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STRAND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STRAND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STRAND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27 969 081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21 583 214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8 019 637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83 839 000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295 330 668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STRAND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FARSUND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STRAND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Gåseholmen Brygge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4550 Farsund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913 504 380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STRAND HOTEL AS</a:t>
            </a:r>
          </a:p>
        </p:txBody>
      </p:sp>
    </p:spTree>
  </p:cSld>
  <p:clrMapOvr>
    <a:masterClrMapping xmlns:a="http://schemas.openxmlformats.org/drawingml/2006/main"/>
  </p:clrMapOvr>
</p:sld>
</file>