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918aa8deae46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ffd9127c564c98"/>
  </p:sldMasterIdLst>
  <p:sldIdLst>
    <p:sldId xmlns:r="http://schemas.openxmlformats.org/officeDocument/2006/relationships" id="256" r:id="R03e7088e204e421c"/>
    <p:sldId xmlns:r="http://schemas.openxmlformats.org/officeDocument/2006/relationships" id="257" r:id="R995ea3e2a8fb4b5c"/>
    <p:sldId xmlns:r="http://schemas.openxmlformats.org/officeDocument/2006/relationships" id="258" r:id="R18593737ff0f4414"/>
    <p:sldId xmlns:r="http://schemas.openxmlformats.org/officeDocument/2006/relationships" id="259" r:id="Ra8f55b9078d748d0"/>
    <p:sldId xmlns:r="http://schemas.openxmlformats.org/officeDocument/2006/relationships" id="260" r:id="R338d1642805e4052"/>
    <p:sldId xmlns:r="http://schemas.openxmlformats.org/officeDocument/2006/relationships" id="261" r:id="Rd2abea827fa94a53"/>
    <p:sldId xmlns:r="http://schemas.openxmlformats.org/officeDocument/2006/relationships" id="262" r:id="R00bc5fb35d4343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ffd9127c564c98" /><Relationship Type="http://schemas.openxmlformats.org/officeDocument/2006/relationships/slide" Target="/ppt/slides/slide1.xml" Id="R03e7088e204e421c" /><Relationship Type="http://schemas.openxmlformats.org/officeDocument/2006/relationships/slide" Target="/ppt/slides/slide2.xml" Id="R995ea3e2a8fb4b5c" /><Relationship Type="http://schemas.openxmlformats.org/officeDocument/2006/relationships/slide" Target="/ppt/slides/slide3.xml" Id="R18593737ff0f4414" /><Relationship Type="http://schemas.openxmlformats.org/officeDocument/2006/relationships/slide" Target="/ppt/slides/slide4.xml" Id="Ra8f55b9078d748d0" /><Relationship Type="http://schemas.openxmlformats.org/officeDocument/2006/relationships/slide" Target="/ppt/slides/slide5.xml" Id="R338d1642805e4052" /><Relationship Type="http://schemas.openxmlformats.org/officeDocument/2006/relationships/slide" Target="/ppt/slides/slide6.xml" Id="Rd2abea827fa94a53" /><Relationship Type="http://schemas.openxmlformats.org/officeDocument/2006/relationships/slide" Target="/ppt/slides/slide7.xml" Id="R00bc5fb35d4343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7ac658a2f84d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14e7aae414c59" /><Relationship Type="http://schemas.openxmlformats.org/officeDocument/2006/relationships/theme" Target="/ppt/slideMasters/theme/theme1.xml" Id="R2b315bdcf9aa45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914e7aae414c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83db5428f4c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859f696514d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9dd0e407446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658a8e7434b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7acf31e384d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e26605f1b44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fbd9fa4e547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GEIR NYSVEEN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NYSVEEN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NYSVEEN HOLDING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NYSVEEN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NYSVEEN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NYSVEEN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6 007 315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6 008 543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NYSVEEN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NYSVEEN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NYSVEEN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Børkevegen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2385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913 508 734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NYSVEEN HOLDING AS</a:t>
            </a:r>
          </a:p>
        </p:txBody>
      </p:sp>
    </p:spTree>
  </p:cSld>
  <p:clrMapOvr>
    <a:masterClrMapping xmlns:a="http://schemas.openxmlformats.org/drawingml/2006/main"/>
  </p:clrMapOvr>
</p:sld>
</file>