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d539ea708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31cbeef19442d"/>
  </p:sldMasterIdLst>
  <p:sldIdLst>
    <p:sldId xmlns:r="http://schemas.openxmlformats.org/officeDocument/2006/relationships" id="256" r:id="Ra5ce1a9662724054"/>
    <p:sldId xmlns:r="http://schemas.openxmlformats.org/officeDocument/2006/relationships" id="257" r:id="R9a718266c3a445ca"/>
    <p:sldId xmlns:r="http://schemas.openxmlformats.org/officeDocument/2006/relationships" id="258" r:id="R99293d041db443cc"/>
    <p:sldId xmlns:r="http://schemas.openxmlformats.org/officeDocument/2006/relationships" id="259" r:id="Rb21e88ea3db04461"/>
    <p:sldId xmlns:r="http://schemas.openxmlformats.org/officeDocument/2006/relationships" id="260" r:id="R8e6b2fa925524c3e"/>
    <p:sldId xmlns:r="http://schemas.openxmlformats.org/officeDocument/2006/relationships" id="261" r:id="R452973170d104aa9"/>
    <p:sldId xmlns:r="http://schemas.openxmlformats.org/officeDocument/2006/relationships" id="262" r:id="R8ec98d68be4a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31cbeef19442d" /><Relationship Type="http://schemas.openxmlformats.org/officeDocument/2006/relationships/slide" Target="/ppt/slides/slide1.xml" Id="Ra5ce1a9662724054" /><Relationship Type="http://schemas.openxmlformats.org/officeDocument/2006/relationships/slide" Target="/ppt/slides/slide2.xml" Id="R9a718266c3a445ca" /><Relationship Type="http://schemas.openxmlformats.org/officeDocument/2006/relationships/slide" Target="/ppt/slides/slide3.xml" Id="R99293d041db443cc" /><Relationship Type="http://schemas.openxmlformats.org/officeDocument/2006/relationships/slide" Target="/ppt/slides/slide4.xml" Id="Rb21e88ea3db04461" /><Relationship Type="http://schemas.openxmlformats.org/officeDocument/2006/relationships/slide" Target="/ppt/slides/slide5.xml" Id="R8e6b2fa925524c3e" /><Relationship Type="http://schemas.openxmlformats.org/officeDocument/2006/relationships/slide" Target="/ppt/slides/slide6.xml" Id="R452973170d104aa9" /><Relationship Type="http://schemas.openxmlformats.org/officeDocument/2006/relationships/slide" Target="/ppt/slides/slide7.xml" Id="R8ec98d68be4a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8c2d27e6f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8a4d14ccf4872" /><Relationship Type="http://schemas.openxmlformats.org/officeDocument/2006/relationships/theme" Target="/ppt/slideMasters/theme/theme1.xml" Id="Rbd0e9a4f8ca9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8a4d14ccf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6d65d47b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68d1d1cf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372d0283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7b468ff9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3537364b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3f901630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c6217e4fb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VVS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17 080 658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6 881 101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R.E.N. HOLDING AS  –  71,3 %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VVS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&amp; STURE EIENDOM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JAN MAGNE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12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ren@comfort.no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www.nilsenvvs.no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VVS AS</a:t>
            </a:r>
          </a:p>
        </p:txBody>
      </p:sp>
    </p:spTree>
  </p:cSld>
  <p:clrMapOvr>
    <a:masterClrMapping xmlns:a="http://schemas.openxmlformats.org/drawingml/2006/main"/>
  </p:clrMapOvr>
</p:sld>
</file>