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c64d9d82414e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a8c6b2529f4035"/>
  </p:sldMasterIdLst>
  <p:sldIdLst>
    <p:sldId xmlns:r="http://schemas.openxmlformats.org/officeDocument/2006/relationships" id="256" r:id="R3db4284e84b44623"/>
    <p:sldId xmlns:r="http://schemas.openxmlformats.org/officeDocument/2006/relationships" id="257" r:id="Rb46215f2b05145e0"/>
    <p:sldId xmlns:r="http://schemas.openxmlformats.org/officeDocument/2006/relationships" id="258" r:id="Re464d9692446478e"/>
    <p:sldId xmlns:r="http://schemas.openxmlformats.org/officeDocument/2006/relationships" id="259" r:id="R16c350674b544732"/>
    <p:sldId xmlns:r="http://schemas.openxmlformats.org/officeDocument/2006/relationships" id="260" r:id="Rcfb6411fc2d343d5"/>
    <p:sldId xmlns:r="http://schemas.openxmlformats.org/officeDocument/2006/relationships" id="261" r:id="R9a90b439025547b7"/>
    <p:sldId xmlns:r="http://schemas.openxmlformats.org/officeDocument/2006/relationships" id="262" r:id="Ra361e51eb92549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a8c6b2529f4035" /><Relationship Type="http://schemas.openxmlformats.org/officeDocument/2006/relationships/slide" Target="/ppt/slides/slide1.xml" Id="R3db4284e84b44623" /><Relationship Type="http://schemas.openxmlformats.org/officeDocument/2006/relationships/slide" Target="/ppt/slides/slide2.xml" Id="Rb46215f2b05145e0" /><Relationship Type="http://schemas.openxmlformats.org/officeDocument/2006/relationships/slide" Target="/ppt/slides/slide3.xml" Id="Re464d9692446478e" /><Relationship Type="http://schemas.openxmlformats.org/officeDocument/2006/relationships/slide" Target="/ppt/slides/slide4.xml" Id="R16c350674b544732" /><Relationship Type="http://schemas.openxmlformats.org/officeDocument/2006/relationships/slide" Target="/ppt/slides/slide5.xml" Id="Rcfb6411fc2d343d5" /><Relationship Type="http://schemas.openxmlformats.org/officeDocument/2006/relationships/slide" Target="/ppt/slides/slide6.xml" Id="R9a90b439025547b7" /><Relationship Type="http://schemas.openxmlformats.org/officeDocument/2006/relationships/slide" Target="/ppt/slides/slide7.xml" Id="Ra361e51eb92549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ebe438425f4d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6edbe226243b5" /><Relationship Type="http://schemas.openxmlformats.org/officeDocument/2006/relationships/theme" Target="/ppt/slideMasters/theme/theme1.xml" Id="Rb00f556695ef4e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a6edbe226243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76a84b8054b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e28c08e4c47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664b0971248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527d13f614a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48956336042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f6343a65a4f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990a5a67f4a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JK KROGNES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KROGNES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 KROGNES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KROGNES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KROGNES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KROGNES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1 856 991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1 742 365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3 236 621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4 826 022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5 547 995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KROGNES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KRISTOFFER KROGNES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KROGNES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Granholtet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3260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913 515 781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KROGNES AS</a:t>
            </a:r>
          </a:p>
        </p:txBody>
      </p:sp>
    </p:spTree>
  </p:cSld>
  <p:clrMapOvr>
    <a:masterClrMapping xmlns:a="http://schemas.openxmlformats.org/drawingml/2006/main"/>
  </p:clrMapOvr>
</p:sld>
</file>