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3cad314c5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7ed059563408e"/>
  </p:sldMasterIdLst>
  <p:sldIdLst>
    <p:sldId xmlns:r="http://schemas.openxmlformats.org/officeDocument/2006/relationships" id="256" r:id="R68854ee43af64b6a"/>
    <p:sldId xmlns:r="http://schemas.openxmlformats.org/officeDocument/2006/relationships" id="257" r:id="R831fa6b2b9b9472d"/>
    <p:sldId xmlns:r="http://schemas.openxmlformats.org/officeDocument/2006/relationships" id="258" r:id="R158cd2256b2f4066"/>
    <p:sldId xmlns:r="http://schemas.openxmlformats.org/officeDocument/2006/relationships" id="259" r:id="R26f59a85c6b240e0"/>
    <p:sldId xmlns:r="http://schemas.openxmlformats.org/officeDocument/2006/relationships" id="260" r:id="R5bf73a2555bd4f36"/>
    <p:sldId xmlns:r="http://schemas.openxmlformats.org/officeDocument/2006/relationships" id="261" r:id="R79275b7aa45740f3"/>
    <p:sldId xmlns:r="http://schemas.openxmlformats.org/officeDocument/2006/relationships" id="262" r:id="R4007d3a1a18e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7ed059563408e" /><Relationship Type="http://schemas.openxmlformats.org/officeDocument/2006/relationships/slide" Target="/ppt/slides/slide1.xml" Id="R68854ee43af64b6a" /><Relationship Type="http://schemas.openxmlformats.org/officeDocument/2006/relationships/slide" Target="/ppt/slides/slide2.xml" Id="R831fa6b2b9b9472d" /><Relationship Type="http://schemas.openxmlformats.org/officeDocument/2006/relationships/slide" Target="/ppt/slides/slide3.xml" Id="R158cd2256b2f4066" /><Relationship Type="http://schemas.openxmlformats.org/officeDocument/2006/relationships/slide" Target="/ppt/slides/slide4.xml" Id="R26f59a85c6b240e0" /><Relationship Type="http://schemas.openxmlformats.org/officeDocument/2006/relationships/slide" Target="/ppt/slides/slide5.xml" Id="R5bf73a2555bd4f36" /><Relationship Type="http://schemas.openxmlformats.org/officeDocument/2006/relationships/slide" Target="/ppt/slides/slide6.xml" Id="R79275b7aa45740f3" /><Relationship Type="http://schemas.openxmlformats.org/officeDocument/2006/relationships/slide" Target="/ppt/slides/slide7.xml" Id="R4007d3a1a18e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b9e9d85a7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e0e22c81c4800" /><Relationship Type="http://schemas.openxmlformats.org/officeDocument/2006/relationships/theme" Target="/ppt/slideMasters/theme/theme1.xml" Id="Re45ee6bf8703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e0e22c81c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442affac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b1f985a9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5128fefd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cd9dc7e0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192daa9ec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dfdaf7ac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6a2823e4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TØGARD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TØGARD HOLDING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2 866 377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TØGARD KRISTIAN GIHL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Fiksnesvika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913 524 578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TØGARD HOLDING AS</a:t>
            </a:r>
          </a:p>
        </p:txBody>
      </p:sp>
    </p:spTree>
  </p:cSld>
  <p:clrMapOvr>
    <a:masterClrMapping xmlns:a="http://schemas.openxmlformats.org/drawingml/2006/main"/>
  </p:clrMapOvr>
</p:sld>
</file>