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05b6b90c804a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d87dbd2bae4dde"/>
  </p:sldMasterIdLst>
  <p:sldIdLst>
    <p:sldId xmlns:r="http://schemas.openxmlformats.org/officeDocument/2006/relationships" id="256" r:id="Rca782b39dbf84c3e"/>
    <p:sldId xmlns:r="http://schemas.openxmlformats.org/officeDocument/2006/relationships" id="257" r:id="Re55d2ae6e60042a7"/>
    <p:sldId xmlns:r="http://schemas.openxmlformats.org/officeDocument/2006/relationships" id="258" r:id="Ra94c49d966bb456c"/>
    <p:sldId xmlns:r="http://schemas.openxmlformats.org/officeDocument/2006/relationships" id="259" r:id="R6e32e6828dbe43ca"/>
    <p:sldId xmlns:r="http://schemas.openxmlformats.org/officeDocument/2006/relationships" id="260" r:id="R4fc1aa7d4c0341c8"/>
    <p:sldId xmlns:r="http://schemas.openxmlformats.org/officeDocument/2006/relationships" id="261" r:id="R1ceeea19cf804c2b"/>
    <p:sldId xmlns:r="http://schemas.openxmlformats.org/officeDocument/2006/relationships" id="262" r:id="R501340432c6742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d87dbd2bae4dde" /><Relationship Type="http://schemas.openxmlformats.org/officeDocument/2006/relationships/slide" Target="/ppt/slides/slide1.xml" Id="Rca782b39dbf84c3e" /><Relationship Type="http://schemas.openxmlformats.org/officeDocument/2006/relationships/slide" Target="/ppt/slides/slide2.xml" Id="Re55d2ae6e60042a7" /><Relationship Type="http://schemas.openxmlformats.org/officeDocument/2006/relationships/slide" Target="/ppt/slides/slide3.xml" Id="Ra94c49d966bb456c" /><Relationship Type="http://schemas.openxmlformats.org/officeDocument/2006/relationships/slide" Target="/ppt/slides/slide4.xml" Id="R6e32e6828dbe43ca" /><Relationship Type="http://schemas.openxmlformats.org/officeDocument/2006/relationships/slide" Target="/ppt/slides/slide5.xml" Id="R4fc1aa7d4c0341c8" /><Relationship Type="http://schemas.openxmlformats.org/officeDocument/2006/relationships/slide" Target="/ppt/slides/slide6.xml" Id="R1ceeea19cf804c2b" /><Relationship Type="http://schemas.openxmlformats.org/officeDocument/2006/relationships/slide" Target="/ppt/slides/slide7.xml" Id="R501340432c6742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ef9482d18e49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31975cf404b3b" /><Relationship Type="http://schemas.openxmlformats.org/officeDocument/2006/relationships/theme" Target="/ppt/slideMasters/theme/theme1.xml" Id="R96e7fece10e248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531975cf404b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dcb7bc75545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b7f26eb744f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00b787da341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6f65f00444c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d1515c44440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4a4c4901346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b221350c140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NORGESBYGG AS ble etablert [år] og holder til i Fauske.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7 539 796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−194 670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−189 883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522 596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1 808 938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LUME TONU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Skjerstadfjordveien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8214 Fauske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post@norgesbyggas.no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913 541 952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NORGESBYGG AS</a:t>
            </a:r>
          </a:p>
        </p:txBody>
      </p:sp>
    </p:spTree>
  </p:cSld>
  <p:clrMapOvr>
    <a:masterClrMapping xmlns:a="http://schemas.openxmlformats.org/drawingml/2006/main"/>
  </p:clrMapOvr>
</p:sld>
</file>