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a0864a6a3a43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199ceb20a348bb"/>
  </p:sldMasterIdLst>
  <p:sldIdLst>
    <p:sldId xmlns:r="http://schemas.openxmlformats.org/officeDocument/2006/relationships" id="256" r:id="R4516a6cfc1494c69"/>
    <p:sldId xmlns:r="http://schemas.openxmlformats.org/officeDocument/2006/relationships" id="257" r:id="Rf57db7bc10324b55"/>
    <p:sldId xmlns:r="http://schemas.openxmlformats.org/officeDocument/2006/relationships" id="258" r:id="Rb12bf5afb88945b5"/>
    <p:sldId xmlns:r="http://schemas.openxmlformats.org/officeDocument/2006/relationships" id="259" r:id="Rff4fb6a6453a4915"/>
    <p:sldId xmlns:r="http://schemas.openxmlformats.org/officeDocument/2006/relationships" id="260" r:id="R00e43c1384474277"/>
    <p:sldId xmlns:r="http://schemas.openxmlformats.org/officeDocument/2006/relationships" id="261" r:id="R03f7897789d64fc0"/>
    <p:sldId xmlns:r="http://schemas.openxmlformats.org/officeDocument/2006/relationships" id="262" r:id="R2dd4eeea477144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99ceb20a348bb" /><Relationship Type="http://schemas.openxmlformats.org/officeDocument/2006/relationships/slide" Target="/ppt/slides/slide1.xml" Id="R4516a6cfc1494c69" /><Relationship Type="http://schemas.openxmlformats.org/officeDocument/2006/relationships/slide" Target="/ppt/slides/slide2.xml" Id="Rf57db7bc10324b55" /><Relationship Type="http://schemas.openxmlformats.org/officeDocument/2006/relationships/slide" Target="/ppt/slides/slide3.xml" Id="Rb12bf5afb88945b5" /><Relationship Type="http://schemas.openxmlformats.org/officeDocument/2006/relationships/slide" Target="/ppt/slides/slide4.xml" Id="Rff4fb6a6453a4915" /><Relationship Type="http://schemas.openxmlformats.org/officeDocument/2006/relationships/slide" Target="/ppt/slides/slide5.xml" Id="R00e43c1384474277" /><Relationship Type="http://schemas.openxmlformats.org/officeDocument/2006/relationships/slide" Target="/ppt/slides/slide6.xml" Id="R03f7897789d64fc0" /><Relationship Type="http://schemas.openxmlformats.org/officeDocument/2006/relationships/slide" Target="/ppt/slides/slide7.xml" Id="R2dd4eeea477144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be3ab63d6c4a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df233a0c542ca" /><Relationship Type="http://schemas.openxmlformats.org/officeDocument/2006/relationships/theme" Target="/ppt/slideMasters/theme/theme1.xml" Id="R9eae09776e284b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7df233a0c542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2bb8d547242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b5c6689f24f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03691c2ea49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abda18a4944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cd2f3cef14d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79d66f7b449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5686b050844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EBBELINE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EBBELINE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EBBELINE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EBBELINE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EBBELINE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EBBELINE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28 468 381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102 006 525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127 870 300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EBBELINE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KATHARINA ASTRUP PETTERØE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EBBELINE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913 542 533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EBBELINE HOLDING AS</a:t>
            </a:r>
          </a:p>
        </p:txBody>
      </p:sp>
    </p:spTree>
  </p:cSld>
  <p:clrMapOvr>
    <a:masterClrMapping xmlns:a="http://schemas.openxmlformats.org/drawingml/2006/main"/>
  </p:clrMapOvr>
</p:sld>
</file>