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6d30b91def4c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fed8a86b1c41e0"/>
  </p:sldMasterIdLst>
  <p:sldIdLst>
    <p:sldId xmlns:r="http://schemas.openxmlformats.org/officeDocument/2006/relationships" id="256" r:id="R64c4ad9467ad40ba"/>
    <p:sldId xmlns:r="http://schemas.openxmlformats.org/officeDocument/2006/relationships" id="257" r:id="Re696be1310804324"/>
    <p:sldId xmlns:r="http://schemas.openxmlformats.org/officeDocument/2006/relationships" id="258" r:id="R148fc39523ba4994"/>
    <p:sldId xmlns:r="http://schemas.openxmlformats.org/officeDocument/2006/relationships" id="259" r:id="R059853711315461f"/>
    <p:sldId xmlns:r="http://schemas.openxmlformats.org/officeDocument/2006/relationships" id="260" r:id="R6b28ce3f3feb4343"/>
    <p:sldId xmlns:r="http://schemas.openxmlformats.org/officeDocument/2006/relationships" id="261" r:id="R80f4eda3737446af"/>
    <p:sldId xmlns:r="http://schemas.openxmlformats.org/officeDocument/2006/relationships" id="262" r:id="R0c71ed83ebb74c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fed8a86b1c41e0" /><Relationship Type="http://schemas.openxmlformats.org/officeDocument/2006/relationships/slide" Target="/ppt/slides/slide1.xml" Id="R64c4ad9467ad40ba" /><Relationship Type="http://schemas.openxmlformats.org/officeDocument/2006/relationships/slide" Target="/ppt/slides/slide2.xml" Id="Re696be1310804324" /><Relationship Type="http://schemas.openxmlformats.org/officeDocument/2006/relationships/slide" Target="/ppt/slides/slide3.xml" Id="R148fc39523ba4994" /><Relationship Type="http://schemas.openxmlformats.org/officeDocument/2006/relationships/slide" Target="/ppt/slides/slide4.xml" Id="R059853711315461f" /><Relationship Type="http://schemas.openxmlformats.org/officeDocument/2006/relationships/slide" Target="/ppt/slides/slide5.xml" Id="R6b28ce3f3feb4343" /><Relationship Type="http://schemas.openxmlformats.org/officeDocument/2006/relationships/slide" Target="/ppt/slides/slide6.xml" Id="R80f4eda3737446af" /><Relationship Type="http://schemas.openxmlformats.org/officeDocument/2006/relationships/slide" Target="/ppt/slides/slide7.xml" Id="R0c71ed83ebb74c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11c3e1943348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9e6d89c434b21" /><Relationship Type="http://schemas.openxmlformats.org/officeDocument/2006/relationships/theme" Target="/ppt/slideMasters/theme/theme1.xml" Id="R1a62d0899f424a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29e6d89c434b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45a00a0d940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f1363216441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e4cd455c746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aeabaee1c43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bc304a4f749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701809d7147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b26a2e8194c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 HØST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 HØST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 HØST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 HØST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 HØST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 HØST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168 598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139 868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215 139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 HØST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SANDER CHRISTIAN P 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 HØST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Rudskroken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ikitchen50@gmail.com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913 542 568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 HØST AS</a:t>
            </a:r>
          </a:p>
        </p:txBody>
      </p:sp>
    </p:spTree>
  </p:cSld>
  <p:clrMapOvr>
    <a:masterClrMapping xmlns:a="http://schemas.openxmlformats.org/drawingml/2006/main"/>
  </p:clrMapOvr>
</p:sld>
</file>