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1a82ac252c4e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404afc974e4f78"/>
  </p:sldMasterIdLst>
  <p:sldIdLst>
    <p:sldId xmlns:r="http://schemas.openxmlformats.org/officeDocument/2006/relationships" id="256" r:id="Rafa528fb2e2f458e"/>
    <p:sldId xmlns:r="http://schemas.openxmlformats.org/officeDocument/2006/relationships" id="257" r:id="R9872f503a6444c7e"/>
    <p:sldId xmlns:r="http://schemas.openxmlformats.org/officeDocument/2006/relationships" id="258" r:id="Rc5427f98517349ee"/>
    <p:sldId xmlns:r="http://schemas.openxmlformats.org/officeDocument/2006/relationships" id="259" r:id="R5ab3f6f1684c4cce"/>
    <p:sldId xmlns:r="http://schemas.openxmlformats.org/officeDocument/2006/relationships" id="260" r:id="R017fd34869fc4759"/>
    <p:sldId xmlns:r="http://schemas.openxmlformats.org/officeDocument/2006/relationships" id="261" r:id="Rd1d924e34e244d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404afc974e4f78" /><Relationship Type="http://schemas.openxmlformats.org/officeDocument/2006/relationships/slide" Target="/ppt/slides/slide1.xml" Id="Rafa528fb2e2f458e" /><Relationship Type="http://schemas.openxmlformats.org/officeDocument/2006/relationships/slide" Target="/ppt/slides/slide2.xml" Id="R9872f503a6444c7e" /><Relationship Type="http://schemas.openxmlformats.org/officeDocument/2006/relationships/slide" Target="/ppt/slides/slide3.xml" Id="Rc5427f98517349ee" /><Relationship Type="http://schemas.openxmlformats.org/officeDocument/2006/relationships/slide" Target="/ppt/slides/slide4.xml" Id="R5ab3f6f1684c4cce" /><Relationship Type="http://schemas.openxmlformats.org/officeDocument/2006/relationships/slide" Target="/ppt/slides/slide5.xml" Id="R017fd34869fc4759" /><Relationship Type="http://schemas.openxmlformats.org/officeDocument/2006/relationships/slide" Target="/ppt/slides/slide6.xml" Id="Rd1d924e34e244d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c49e1e11e44f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a55c731c34fa6" /><Relationship Type="http://schemas.openxmlformats.org/officeDocument/2006/relationships/theme" Target="/ppt/slideMasters/theme/theme1.xml" Id="R909ecdf798b843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0a55c731c34f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7b4f9b27340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98b29ac9242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0d2fcef474f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0197b51e34b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6527a62fc4c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7a02a632b43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CASTLE INTERACTIVE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CASTLE INTERACTIVE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CASTLE INTERACTIVE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CASTLE INTERACTIVE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CASTLE INTERACTIVE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CASTLE INTERACTIVE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Baarsrudveien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3478 Nærsnes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haakonbrunell@gmail.com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913 547 713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CASTLE INTERACTIVE AS</a:t>
            </a:r>
          </a:p>
        </p:txBody>
      </p:sp>
    </p:spTree>
  </p:cSld>
  <p:clrMapOvr>
    <a:masterClrMapping xmlns:a="http://schemas.openxmlformats.org/drawingml/2006/main"/>
  </p:clrMapOvr>
</p:sld>
</file>