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404628ce5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86602bfd1448c"/>
  </p:sldMasterIdLst>
  <p:sldIdLst>
    <p:sldId xmlns:r="http://schemas.openxmlformats.org/officeDocument/2006/relationships" id="256" r:id="R37025e7f96944a71"/>
    <p:sldId xmlns:r="http://schemas.openxmlformats.org/officeDocument/2006/relationships" id="257" r:id="Rdaecf83b73e84424"/>
    <p:sldId xmlns:r="http://schemas.openxmlformats.org/officeDocument/2006/relationships" id="258" r:id="R6d18cbb519904b79"/>
    <p:sldId xmlns:r="http://schemas.openxmlformats.org/officeDocument/2006/relationships" id="259" r:id="Re1c1b5504da14d3d"/>
    <p:sldId xmlns:r="http://schemas.openxmlformats.org/officeDocument/2006/relationships" id="260" r:id="Rd0f49a51cde74650"/>
    <p:sldId xmlns:r="http://schemas.openxmlformats.org/officeDocument/2006/relationships" id="261" r:id="Rf13e1cd224464566"/>
    <p:sldId xmlns:r="http://schemas.openxmlformats.org/officeDocument/2006/relationships" id="262" r:id="R919f89109d7d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86602bfd1448c" /><Relationship Type="http://schemas.openxmlformats.org/officeDocument/2006/relationships/slide" Target="/ppt/slides/slide1.xml" Id="R37025e7f96944a71" /><Relationship Type="http://schemas.openxmlformats.org/officeDocument/2006/relationships/slide" Target="/ppt/slides/slide2.xml" Id="Rdaecf83b73e84424" /><Relationship Type="http://schemas.openxmlformats.org/officeDocument/2006/relationships/slide" Target="/ppt/slides/slide3.xml" Id="R6d18cbb519904b79" /><Relationship Type="http://schemas.openxmlformats.org/officeDocument/2006/relationships/slide" Target="/ppt/slides/slide4.xml" Id="Re1c1b5504da14d3d" /><Relationship Type="http://schemas.openxmlformats.org/officeDocument/2006/relationships/slide" Target="/ppt/slides/slide5.xml" Id="Rd0f49a51cde74650" /><Relationship Type="http://schemas.openxmlformats.org/officeDocument/2006/relationships/slide" Target="/ppt/slides/slide6.xml" Id="Rf13e1cd224464566" /><Relationship Type="http://schemas.openxmlformats.org/officeDocument/2006/relationships/slide" Target="/ppt/slides/slide7.xml" Id="R919f89109d7d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6bc3c84e5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18a11a8847e9" /><Relationship Type="http://schemas.openxmlformats.org/officeDocument/2006/relationships/theme" Target="/ppt/slideMasters/theme/theme1.xml" Id="R0b9d92509ea8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b18a11a88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2426baa03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e7229a557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187a45cb3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061f2031e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835d3615c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155a36a76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b0462cebf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CASTLE INTERACTIVE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CASTLE INTERACTIVE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424 079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3 643 273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BRUNELL HAAKON ESRØD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Baarsrudveien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haakonbrunell@gmail.com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913 547 713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