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2c1c9ae022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fbeb5f223480d"/>
  </p:sldMasterIdLst>
  <p:sldIdLst>
    <p:sldId xmlns:r="http://schemas.openxmlformats.org/officeDocument/2006/relationships" id="256" r:id="R56869a26026549a7"/>
    <p:sldId xmlns:r="http://schemas.openxmlformats.org/officeDocument/2006/relationships" id="257" r:id="R603e1e1fe1d34300"/>
    <p:sldId xmlns:r="http://schemas.openxmlformats.org/officeDocument/2006/relationships" id="258" r:id="R8b7fafd625034937"/>
    <p:sldId xmlns:r="http://schemas.openxmlformats.org/officeDocument/2006/relationships" id="259" r:id="Rda6b81d8285e4524"/>
    <p:sldId xmlns:r="http://schemas.openxmlformats.org/officeDocument/2006/relationships" id="260" r:id="R13aa4d44989a40e8"/>
    <p:sldId xmlns:r="http://schemas.openxmlformats.org/officeDocument/2006/relationships" id="261" r:id="R3ac27a1f4f424175"/>
    <p:sldId xmlns:r="http://schemas.openxmlformats.org/officeDocument/2006/relationships" id="262" r:id="R498cb3ed1a8f4f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fbeb5f223480d" /><Relationship Type="http://schemas.openxmlformats.org/officeDocument/2006/relationships/slide" Target="/ppt/slides/slide1.xml" Id="R56869a26026549a7" /><Relationship Type="http://schemas.openxmlformats.org/officeDocument/2006/relationships/slide" Target="/ppt/slides/slide2.xml" Id="R603e1e1fe1d34300" /><Relationship Type="http://schemas.openxmlformats.org/officeDocument/2006/relationships/slide" Target="/ppt/slides/slide3.xml" Id="R8b7fafd625034937" /><Relationship Type="http://schemas.openxmlformats.org/officeDocument/2006/relationships/slide" Target="/ppt/slides/slide4.xml" Id="Rda6b81d8285e4524" /><Relationship Type="http://schemas.openxmlformats.org/officeDocument/2006/relationships/slide" Target="/ppt/slides/slide5.xml" Id="R13aa4d44989a40e8" /><Relationship Type="http://schemas.openxmlformats.org/officeDocument/2006/relationships/slide" Target="/ppt/slides/slide6.xml" Id="R3ac27a1f4f424175" /><Relationship Type="http://schemas.openxmlformats.org/officeDocument/2006/relationships/slide" Target="/ppt/slides/slide7.xml" Id="R498cb3ed1a8f4f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852c2a5b74b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b720c0bea4431" /><Relationship Type="http://schemas.openxmlformats.org/officeDocument/2006/relationships/theme" Target="/ppt/slideMasters/theme/theme1.xml" Id="R5a243b3d69b84d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db720c0bea44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5f4f93ce5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c599d155c45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3b12e7c2c4e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f6c38138940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e2436abef4a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fef252d6540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459617ada4a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ØST-TEK ØSTLANDSKE BYGGETEKNIKK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ØST-TEK ØSTLANDSKE BYGGETEKNIKK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ØST-TEK ØSTLANDSKE BYGGETEKNIKK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ØST-TEK ØSTLANDSKE BYGGETEKNIKK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ØST-TEK ØSTLANDSKE BYGGETEKNIKK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ØST-TEK ØSTLANDSKE BYGGETEKNIKK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45 967 793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7 269 572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5 788 390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19 188 185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ØST-TEK ØSTLANDSKE BYGGETEKNIKK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MEDBØE TORFIN JOHANNES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AKKE HOLDING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LØKKEN HANNE CHRISTINA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HAGE HOLDING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CHRISTIAN SVEEN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ØST-TEK ØSTLANDSKE BYGGETEKNIKK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Kallerudlia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18 49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tormedb@frisurf.no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913 549 090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ØST-TEK ØSTLANDSKE BYGGETEKNIKK AS</a:t>
            </a:r>
          </a:p>
        </p:txBody>
      </p:sp>
    </p:spTree>
  </p:cSld>
  <p:clrMapOvr>
    <a:masterClrMapping xmlns:a="http://schemas.openxmlformats.org/drawingml/2006/main"/>
  </p:clrMapOvr>
</p:sld>
</file>