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7ce28f933346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e06e1e6afe4553"/>
  </p:sldMasterIdLst>
  <p:sldIdLst>
    <p:sldId xmlns:r="http://schemas.openxmlformats.org/officeDocument/2006/relationships" id="256" r:id="R2c270897db594765"/>
    <p:sldId xmlns:r="http://schemas.openxmlformats.org/officeDocument/2006/relationships" id="257" r:id="R31aa6d386c6d4da5"/>
    <p:sldId xmlns:r="http://schemas.openxmlformats.org/officeDocument/2006/relationships" id="258" r:id="R5a7039387af84b99"/>
    <p:sldId xmlns:r="http://schemas.openxmlformats.org/officeDocument/2006/relationships" id="259" r:id="Radf28ce990c3474a"/>
    <p:sldId xmlns:r="http://schemas.openxmlformats.org/officeDocument/2006/relationships" id="260" r:id="Re90e25aee2db4a58"/>
    <p:sldId xmlns:r="http://schemas.openxmlformats.org/officeDocument/2006/relationships" id="261" r:id="R0237ba27bd774585"/>
    <p:sldId xmlns:r="http://schemas.openxmlformats.org/officeDocument/2006/relationships" id="262" r:id="R17c466b5cf3842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06e1e6afe4553" /><Relationship Type="http://schemas.openxmlformats.org/officeDocument/2006/relationships/slide" Target="/ppt/slides/slide1.xml" Id="R2c270897db594765" /><Relationship Type="http://schemas.openxmlformats.org/officeDocument/2006/relationships/slide" Target="/ppt/slides/slide2.xml" Id="R31aa6d386c6d4da5" /><Relationship Type="http://schemas.openxmlformats.org/officeDocument/2006/relationships/slide" Target="/ppt/slides/slide3.xml" Id="R5a7039387af84b99" /><Relationship Type="http://schemas.openxmlformats.org/officeDocument/2006/relationships/slide" Target="/ppt/slides/slide4.xml" Id="Radf28ce990c3474a" /><Relationship Type="http://schemas.openxmlformats.org/officeDocument/2006/relationships/slide" Target="/ppt/slides/slide5.xml" Id="Re90e25aee2db4a58" /><Relationship Type="http://schemas.openxmlformats.org/officeDocument/2006/relationships/slide" Target="/ppt/slides/slide6.xml" Id="R0237ba27bd774585" /><Relationship Type="http://schemas.openxmlformats.org/officeDocument/2006/relationships/slide" Target="/ppt/slides/slide7.xml" Id="R17c466b5cf3842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4230a115c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85ad5f2db48b8" /><Relationship Type="http://schemas.openxmlformats.org/officeDocument/2006/relationships/theme" Target="/ppt/slideMasters/theme/theme1.xml" Id="R939888812e56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485ad5f2db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ff7cb2604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443da2519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54c375a2245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1750298bc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1e8dcf9b94e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236c3cfdd4a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a743d4ff3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ACTIVE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ACTIVE ELEKTRO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34 665 066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13 650 269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REKE ROAR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CARL GUNNAR BORG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OLUFSEN ASBJØRN HEINE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THEIS EIRIK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THOMAS STEEN-O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MORGAN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Brannstasjonsveien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post@activeel.no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www.active-elektro.no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913 552 113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ELEKTRO AS</a:t>
            </a:r>
          </a:p>
        </p:txBody>
      </p:sp>
    </p:spTree>
  </p:cSld>
  <p:clrMapOvr>
    <a:masterClrMapping xmlns:a="http://schemas.openxmlformats.org/drawingml/2006/main"/>
  </p:clrMapOvr>
</p:sld>
</file>