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71e8d1dbc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f680900004faa"/>
  </p:sldMasterIdLst>
  <p:sldIdLst>
    <p:sldId xmlns:r="http://schemas.openxmlformats.org/officeDocument/2006/relationships" id="256" r:id="R4eb4af446d314d50"/>
    <p:sldId xmlns:r="http://schemas.openxmlformats.org/officeDocument/2006/relationships" id="257" r:id="Rff5dca6a34834b42"/>
    <p:sldId xmlns:r="http://schemas.openxmlformats.org/officeDocument/2006/relationships" id="258" r:id="Rb96256e139b74485"/>
    <p:sldId xmlns:r="http://schemas.openxmlformats.org/officeDocument/2006/relationships" id="259" r:id="R038e0c30cf794ae4"/>
    <p:sldId xmlns:r="http://schemas.openxmlformats.org/officeDocument/2006/relationships" id="260" r:id="R19ce884824994e3c"/>
    <p:sldId xmlns:r="http://schemas.openxmlformats.org/officeDocument/2006/relationships" id="261" r:id="R8de936fd67bd4e44"/>
    <p:sldId xmlns:r="http://schemas.openxmlformats.org/officeDocument/2006/relationships" id="262" r:id="Ra53b08402d58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f680900004faa" /><Relationship Type="http://schemas.openxmlformats.org/officeDocument/2006/relationships/slide" Target="/ppt/slides/slide1.xml" Id="R4eb4af446d314d50" /><Relationship Type="http://schemas.openxmlformats.org/officeDocument/2006/relationships/slide" Target="/ppt/slides/slide2.xml" Id="Rff5dca6a34834b42" /><Relationship Type="http://schemas.openxmlformats.org/officeDocument/2006/relationships/slide" Target="/ppt/slides/slide3.xml" Id="Rb96256e139b74485" /><Relationship Type="http://schemas.openxmlformats.org/officeDocument/2006/relationships/slide" Target="/ppt/slides/slide4.xml" Id="R038e0c30cf794ae4" /><Relationship Type="http://schemas.openxmlformats.org/officeDocument/2006/relationships/slide" Target="/ppt/slides/slide5.xml" Id="R19ce884824994e3c" /><Relationship Type="http://schemas.openxmlformats.org/officeDocument/2006/relationships/slide" Target="/ppt/slides/slide6.xml" Id="R8de936fd67bd4e44" /><Relationship Type="http://schemas.openxmlformats.org/officeDocument/2006/relationships/slide" Target="/ppt/slides/slide7.xml" Id="Ra53b08402d58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2578072de48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7f8897944d59" /><Relationship Type="http://schemas.openxmlformats.org/officeDocument/2006/relationships/theme" Target="/ppt/slideMasters/theme/theme1.xml" Id="R633c4cc0d9d8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a7f889794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72d41030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beb0ce4c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4da916dc6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b9a24951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9fb1354d49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4fd16b7e6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ff12edd4d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CONSULTING 4 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CONSULTING 4 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CONSULTING 4 U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CONSULTING 4 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CONSULTING 4 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CONSULTING 4 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4 278 105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4 562 818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CONSULTING 4 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HJELLE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CONSULTING 4 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Vågshaugen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5209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tommy.hjelle@bkkfiber.no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913 574 559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CONSULTING 4 U AS</a:t>
            </a:r>
          </a:p>
        </p:txBody>
      </p:sp>
    </p:spTree>
  </p:cSld>
  <p:clrMapOvr>
    <a:masterClrMapping xmlns:a="http://schemas.openxmlformats.org/drawingml/2006/main"/>
  </p:clrMapOvr>
</p:sld>
</file>