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eb741492bd45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a2c7dc5a3440bd"/>
  </p:sldMasterIdLst>
  <p:sldIdLst>
    <p:sldId xmlns:r="http://schemas.openxmlformats.org/officeDocument/2006/relationships" id="256" r:id="R381a6d1dfe744017"/>
    <p:sldId xmlns:r="http://schemas.openxmlformats.org/officeDocument/2006/relationships" id="257" r:id="Raffaf7df26634a18"/>
    <p:sldId xmlns:r="http://schemas.openxmlformats.org/officeDocument/2006/relationships" id="258" r:id="R31e0e1208d4043e4"/>
    <p:sldId xmlns:r="http://schemas.openxmlformats.org/officeDocument/2006/relationships" id="259" r:id="Rbb8ae0f4d1f0432b"/>
    <p:sldId xmlns:r="http://schemas.openxmlformats.org/officeDocument/2006/relationships" id="260" r:id="Re58ba9a31d874972"/>
    <p:sldId xmlns:r="http://schemas.openxmlformats.org/officeDocument/2006/relationships" id="261" r:id="R178698b1aac446ad"/>
    <p:sldId xmlns:r="http://schemas.openxmlformats.org/officeDocument/2006/relationships" id="262" r:id="Rf9404e920c2242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2c7dc5a3440bd" /><Relationship Type="http://schemas.openxmlformats.org/officeDocument/2006/relationships/slide" Target="/ppt/slides/slide1.xml" Id="R381a6d1dfe744017" /><Relationship Type="http://schemas.openxmlformats.org/officeDocument/2006/relationships/slide" Target="/ppt/slides/slide2.xml" Id="Raffaf7df26634a18" /><Relationship Type="http://schemas.openxmlformats.org/officeDocument/2006/relationships/slide" Target="/ppt/slides/slide3.xml" Id="R31e0e1208d4043e4" /><Relationship Type="http://schemas.openxmlformats.org/officeDocument/2006/relationships/slide" Target="/ppt/slides/slide4.xml" Id="Rbb8ae0f4d1f0432b" /><Relationship Type="http://schemas.openxmlformats.org/officeDocument/2006/relationships/slide" Target="/ppt/slides/slide5.xml" Id="Re58ba9a31d874972" /><Relationship Type="http://schemas.openxmlformats.org/officeDocument/2006/relationships/slide" Target="/ppt/slides/slide6.xml" Id="R178698b1aac446ad" /><Relationship Type="http://schemas.openxmlformats.org/officeDocument/2006/relationships/slide" Target="/ppt/slides/slide7.xml" Id="Rf9404e920c2242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7bfcfd0b3346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9cb3fe5c1459e" /><Relationship Type="http://schemas.openxmlformats.org/officeDocument/2006/relationships/theme" Target="/ppt/slideMasters/theme/theme1.xml" Id="Rc93a33bdec5d47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9cb3fe5c145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8e266239049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55150a6cc47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f98a70e8e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b5ae56004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8b7ec339643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19863a859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c3112719d49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KAPTEIN1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KAPTEIN1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KAPTEIN1 INVEST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KAPTEIN1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KAPTEIN1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KAPTEIN1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2 760 032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2 797 000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KAPTEIN1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SÆTHA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KAPTEIN1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Grodalsåsen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marius@northerm.no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913 578 058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KAPTEIN1 INVEST AS</a:t>
            </a:r>
          </a:p>
        </p:txBody>
      </p:sp>
    </p:spTree>
  </p:cSld>
  <p:clrMapOvr>
    <a:masterClrMapping xmlns:a="http://schemas.openxmlformats.org/drawingml/2006/main"/>
  </p:clrMapOvr>
</p:sld>
</file>