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1e8eabb9dd45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4f9627d81b455b"/>
  </p:sldMasterIdLst>
  <p:sldIdLst>
    <p:sldId xmlns:r="http://schemas.openxmlformats.org/officeDocument/2006/relationships" id="256" r:id="R7dc23f883b994181"/>
    <p:sldId xmlns:r="http://schemas.openxmlformats.org/officeDocument/2006/relationships" id="257" r:id="Rb8ecf80717c24f5d"/>
    <p:sldId xmlns:r="http://schemas.openxmlformats.org/officeDocument/2006/relationships" id="258" r:id="R95e8270d7da448d5"/>
    <p:sldId xmlns:r="http://schemas.openxmlformats.org/officeDocument/2006/relationships" id="259" r:id="Rad9a06d74a5648d2"/>
    <p:sldId xmlns:r="http://schemas.openxmlformats.org/officeDocument/2006/relationships" id="260" r:id="R9666fb59bd8c4e2f"/>
    <p:sldId xmlns:r="http://schemas.openxmlformats.org/officeDocument/2006/relationships" id="261" r:id="Re5f5a5d29742440f"/>
    <p:sldId xmlns:r="http://schemas.openxmlformats.org/officeDocument/2006/relationships" id="262" r:id="Rd70b294eb2f544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f9627d81b455b" /><Relationship Type="http://schemas.openxmlformats.org/officeDocument/2006/relationships/slide" Target="/ppt/slides/slide1.xml" Id="R7dc23f883b994181" /><Relationship Type="http://schemas.openxmlformats.org/officeDocument/2006/relationships/slide" Target="/ppt/slides/slide2.xml" Id="Rb8ecf80717c24f5d" /><Relationship Type="http://schemas.openxmlformats.org/officeDocument/2006/relationships/slide" Target="/ppt/slides/slide3.xml" Id="R95e8270d7da448d5" /><Relationship Type="http://schemas.openxmlformats.org/officeDocument/2006/relationships/slide" Target="/ppt/slides/slide4.xml" Id="Rad9a06d74a5648d2" /><Relationship Type="http://schemas.openxmlformats.org/officeDocument/2006/relationships/slide" Target="/ppt/slides/slide5.xml" Id="R9666fb59bd8c4e2f" /><Relationship Type="http://schemas.openxmlformats.org/officeDocument/2006/relationships/slide" Target="/ppt/slides/slide6.xml" Id="Re5f5a5d29742440f" /><Relationship Type="http://schemas.openxmlformats.org/officeDocument/2006/relationships/slide" Target="/ppt/slides/slide7.xml" Id="Rd70b294eb2f544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56caffd79346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17e59c6b94f79" /><Relationship Type="http://schemas.openxmlformats.org/officeDocument/2006/relationships/theme" Target="/ppt/slideMasters/theme/theme1.xml" Id="Re5ff0e2679504d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217e59c6b94f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8793295d04b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ffb56ed044b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65426231c4f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ce9b0d0e240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c934b054c42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9658132a746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180bacf374f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BIVIO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BIVIO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BIVIO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BIVIO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BIVIO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BIVIO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653 057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796 638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BIVIO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REMI AAGAARD MORKEN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BIVIO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Ekeveien 19B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1446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913 579 739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BIVIO AS</a:t>
            </a:r>
          </a:p>
        </p:txBody>
      </p:sp>
    </p:spTree>
  </p:cSld>
  <p:clrMapOvr>
    <a:masterClrMapping xmlns:a="http://schemas.openxmlformats.org/drawingml/2006/main"/>
  </p:clrMapOvr>
</p:sld>
</file>