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af24831f024d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8ea4bfe6544720"/>
  </p:sldMasterIdLst>
  <p:sldIdLst>
    <p:sldId xmlns:r="http://schemas.openxmlformats.org/officeDocument/2006/relationships" id="256" r:id="R0e40204130f34f59"/>
    <p:sldId xmlns:r="http://schemas.openxmlformats.org/officeDocument/2006/relationships" id="257" r:id="R7b51141226a248fa"/>
    <p:sldId xmlns:r="http://schemas.openxmlformats.org/officeDocument/2006/relationships" id="258" r:id="Rbe0bbb653e1c4fcd"/>
    <p:sldId xmlns:r="http://schemas.openxmlformats.org/officeDocument/2006/relationships" id="259" r:id="Rc72ecc52df5e474d"/>
    <p:sldId xmlns:r="http://schemas.openxmlformats.org/officeDocument/2006/relationships" id="260" r:id="Rdc05e11f3b1340cc"/>
    <p:sldId xmlns:r="http://schemas.openxmlformats.org/officeDocument/2006/relationships" id="261" r:id="R7c2af7347fe24bb0"/>
    <p:sldId xmlns:r="http://schemas.openxmlformats.org/officeDocument/2006/relationships" id="262" r:id="R915440d900cd4f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ea4bfe6544720" /><Relationship Type="http://schemas.openxmlformats.org/officeDocument/2006/relationships/slide" Target="/ppt/slides/slide1.xml" Id="R0e40204130f34f59" /><Relationship Type="http://schemas.openxmlformats.org/officeDocument/2006/relationships/slide" Target="/ppt/slides/slide2.xml" Id="R7b51141226a248fa" /><Relationship Type="http://schemas.openxmlformats.org/officeDocument/2006/relationships/slide" Target="/ppt/slides/slide3.xml" Id="Rbe0bbb653e1c4fcd" /><Relationship Type="http://schemas.openxmlformats.org/officeDocument/2006/relationships/slide" Target="/ppt/slides/slide4.xml" Id="Rc72ecc52df5e474d" /><Relationship Type="http://schemas.openxmlformats.org/officeDocument/2006/relationships/slide" Target="/ppt/slides/slide5.xml" Id="Rdc05e11f3b1340cc" /><Relationship Type="http://schemas.openxmlformats.org/officeDocument/2006/relationships/slide" Target="/ppt/slides/slide6.xml" Id="R7c2af7347fe24bb0" /><Relationship Type="http://schemas.openxmlformats.org/officeDocument/2006/relationships/slide" Target="/ppt/slides/slide7.xml" Id="R915440d900cd4f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a3bd1ba7034e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1f107d4934916" /><Relationship Type="http://schemas.openxmlformats.org/officeDocument/2006/relationships/theme" Target="/ppt/slideMasters/theme/theme1.xml" Id="Rd8b7c252f93440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b1f107d49349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b2910338f45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2b288b1bf47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8ddcdd2a549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d469f72fc47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117c4439046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99a0fbcb741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7b61d5e5940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ÅSGÅRDSTRAND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ÅSGÅRDSTRAND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ÅSGÅRDSTRAND REGNSKAP AS ble etablert [år] og holder til i Åsgårdstrand.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ÅSGÅRDSTRAND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ÅSGÅRDSTRAND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ÅSGÅRDSTRAND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2 668 237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1 552 301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ÅSGÅRDSTRAND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STIG BJØNNESS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ÅSGÅRDSTRAND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3179 Åsgårdstrand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08 13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sbkarls@online.no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913 589 513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ÅSGÅRDSTRAND REGNSKAP AS</a:t>
            </a:r>
          </a:p>
        </p:txBody>
      </p:sp>
    </p:spTree>
  </p:cSld>
  <p:clrMapOvr>
    <a:masterClrMapping xmlns:a="http://schemas.openxmlformats.org/drawingml/2006/main"/>
  </p:clrMapOvr>
</p:sld>
</file>