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10c806274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8421ee7714325"/>
  </p:sldMasterIdLst>
  <p:sldIdLst>
    <p:sldId xmlns:r="http://schemas.openxmlformats.org/officeDocument/2006/relationships" id="256" r:id="Rb7c26ca936b341b5"/>
    <p:sldId xmlns:r="http://schemas.openxmlformats.org/officeDocument/2006/relationships" id="257" r:id="R47f4c707e9f04d6c"/>
    <p:sldId xmlns:r="http://schemas.openxmlformats.org/officeDocument/2006/relationships" id="258" r:id="Ra3e9d0d855924a62"/>
    <p:sldId xmlns:r="http://schemas.openxmlformats.org/officeDocument/2006/relationships" id="259" r:id="Rc3a9f8b36e1e4460"/>
    <p:sldId xmlns:r="http://schemas.openxmlformats.org/officeDocument/2006/relationships" id="260" r:id="R8c20596014224193"/>
    <p:sldId xmlns:r="http://schemas.openxmlformats.org/officeDocument/2006/relationships" id="261" r:id="R1a5858d3339d4613"/>
    <p:sldId xmlns:r="http://schemas.openxmlformats.org/officeDocument/2006/relationships" id="262" r:id="Rde26f3891ab2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8421ee7714325" /><Relationship Type="http://schemas.openxmlformats.org/officeDocument/2006/relationships/slide" Target="/ppt/slides/slide1.xml" Id="Rb7c26ca936b341b5" /><Relationship Type="http://schemas.openxmlformats.org/officeDocument/2006/relationships/slide" Target="/ppt/slides/slide2.xml" Id="R47f4c707e9f04d6c" /><Relationship Type="http://schemas.openxmlformats.org/officeDocument/2006/relationships/slide" Target="/ppt/slides/slide3.xml" Id="Ra3e9d0d855924a62" /><Relationship Type="http://schemas.openxmlformats.org/officeDocument/2006/relationships/slide" Target="/ppt/slides/slide4.xml" Id="Rc3a9f8b36e1e4460" /><Relationship Type="http://schemas.openxmlformats.org/officeDocument/2006/relationships/slide" Target="/ppt/slides/slide5.xml" Id="R8c20596014224193" /><Relationship Type="http://schemas.openxmlformats.org/officeDocument/2006/relationships/slide" Target="/ppt/slides/slide6.xml" Id="R1a5858d3339d4613" /><Relationship Type="http://schemas.openxmlformats.org/officeDocument/2006/relationships/slide" Target="/ppt/slides/slide7.xml" Id="Rde26f3891ab2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a5029a3e8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d7e9be44b4a18" /><Relationship Type="http://schemas.openxmlformats.org/officeDocument/2006/relationships/theme" Target="/ppt/slideMasters/theme/theme1.xml" Id="R8a36549dc2d6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d7e9be44b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1a2401780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e4ed8a2b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4933292a2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d8b8f5f9c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0828d3746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076259d7d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358dd5c67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EIENDOM AS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1 179 626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40 722 111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61 901 705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attol@online.no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913 619 803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ERIKSEN EIENDOM AS</a:t>
            </a:r>
          </a:p>
        </p:txBody>
      </p:sp>
    </p:spTree>
  </p:cSld>
  <p:clrMapOvr>
    <a:masterClrMapping xmlns:a="http://schemas.openxmlformats.org/drawingml/2006/main"/>
  </p:clrMapOvr>
</p:sld>
</file>