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5432aa063948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01d38c3fcb4bc5"/>
  </p:sldMasterIdLst>
  <p:sldIdLst>
    <p:sldId xmlns:r="http://schemas.openxmlformats.org/officeDocument/2006/relationships" id="256" r:id="Rd1d7b54b0774467f"/>
    <p:sldId xmlns:r="http://schemas.openxmlformats.org/officeDocument/2006/relationships" id="257" r:id="R6151bbf7ec494d46"/>
    <p:sldId xmlns:r="http://schemas.openxmlformats.org/officeDocument/2006/relationships" id="258" r:id="R6a5dd209308c4fc5"/>
    <p:sldId xmlns:r="http://schemas.openxmlformats.org/officeDocument/2006/relationships" id="259" r:id="R6b06e9ab48bd48e2"/>
    <p:sldId xmlns:r="http://schemas.openxmlformats.org/officeDocument/2006/relationships" id="260" r:id="R9d67c5eae1164bf8"/>
    <p:sldId xmlns:r="http://schemas.openxmlformats.org/officeDocument/2006/relationships" id="261" r:id="Rf28d044944ff4b2f"/>
    <p:sldId xmlns:r="http://schemas.openxmlformats.org/officeDocument/2006/relationships" id="262" r:id="R137cbec06eb74f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01d38c3fcb4bc5" /><Relationship Type="http://schemas.openxmlformats.org/officeDocument/2006/relationships/slide" Target="/ppt/slides/slide1.xml" Id="Rd1d7b54b0774467f" /><Relationship Type="http://schemas.openxmlformats.org/officeDocument/2006/relationships/slide" Target="/ppt/slides/slide2.xml" Id="R6151bbf7ec494d46" /><Relationship Type="http://schemas.openxmlformats.org/officeDocument/2006/relationships/slide" Target="/ppt/slides/slide3.xml" Id="R6a5dd209308c4fc5" /><Relationship Type="http://schemas.openxmlformats.org/officeDocument/2006/relationships/slide" Target="/ppt/slides/slide4.xml" Id="R6b06e9ab48bd48e2" /><Relationship Type="http://schemas.openxmlformats.org/officeDocument/2006/relationships/slide" Target="/ppt/slides/slide5.xml" Id="R9d67c5eae1164bf8" /><Relationship Type="http://schemas.openxmlformats.org/officeDocument/2006/relationships/slide" Target="/ppt/slides/slide6.xml" Id="Rf28d044944ff4b2f" /><Relationship Type="http://schemas.openxmlformats.org/officeDocument/2006/relationships/slide" Target="/ppt/slides/slide7.xml" Id="R137cbec06eb74f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737c5635a643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7a5c36da148c9" /><Relationship Type="http://schemas.openxmlformats.org/officeDocument/2006/relationships/theme" Target="/ppt/slideMasters/theme/theme1.xml" Id="Re8b1a215fc104e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97a5c36da148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08ad8080748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a7f87dbf946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ff8eb005749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f696de1c04f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50f5431a14c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7d6ad230f47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14365202b44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VABØ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VABØ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VABØ AS ble etablert [år] og holder til i Dalsøyra.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VABØ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VABØ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VABØ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569 295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430 641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336 004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1 182 773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1 332 576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VABØ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VABØ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VABØ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Furnes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5960 Dalsøyra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913 625 625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VABØ AS</a:t>
            </a:r>
          </a:p>
        </p:txBody>
      </p:sp>
    </p:spTree>
  </p:cSld>
  <p:clrMapOvr>
    <a:masterClrMapping xmlns:a="http://schemas.openxmlformats.org/drawingml/2006/main"/>
  </p:clrMapOvr>
</p:sld>
</file>