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f23137467947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129857998d4812"/>
  </p:sldMasterIdLst>
  <p:sldIdLst>
    <p:sldId xmlns:r="http://schemas.openxmlformats.org/officeDocument/2006/relationships" id="256" r:id="R58ca3713ed1e4605"/>
    <p:sldId xmlns:r="http://schemas.openxmlformats.org/officeDocument/2006/relationships" id="257" r:id="R18a5067b626a4942"/>
    <p:sldId xmlns:r="http://schemas.openxmlformats.org/officeDocument/2006/relationships" id="258" r:id="Rbfbb86700d9e41a3"/>
    <p:sldId xmlns:r="http://schemas.openxmlformats.org/officeDocument/2006/relationships" id="259" r:id="Rc0d4f24402ba4889"/>
    <p:sldId xmlns:r="http://schemas.openxmlformats.org/officeDocument/2006/relationships" id="260" r:id="R0d468ce080164283"/>
    <p:sldId xmlns:r="http://schemas.openxmlformats.org/officeDocument/2006/relationships" id="261" r:id="R9c66b0b67bbd4f12"/>
    <p:sldId xmlns:r="http://schemas.openxmlformats.org/officeDocument/2006/relationships" id="262" r:id="Rada93151788e46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129857998d4812" /><Relationship Type="http://schemas.openxmlformats.org/officeDocument/2006/relationships/slide" Target="/ppt/slides/slide1.xml" Id="R58ca3713ed1e4605" /><Relationship Type="http://schemas.openxmlformats.org/officeDocument/2006/relationships/slide" Target="/ppt/slides/slide2.xml" Id="R18a5067b626a4942" /><Relationship Type="http://schemas.openxmlformats.org/officeDocument/2006/relationships/slide" Target="/ppt/slides/slide3.xml" Id="Rbfbb86700d9e41a3" /><Relationship Type="http://schemas.openxmlformats.org/officeDocument/2006/relationships/slide" Target="/ppt/slides/slide4.xml" Id="Rc0d4f24402ba4889" /><Relationship Type="http://schemas.openxmlformats.org/officeDocument/2006/relationships/slide" Target="/ppt/slides/slide5.xml" Id="R0d468ce080164283" /><Relationship Type="http://schemas.openxmlformats.org/officeDocument/2006/relationships/slide" Target="/ppt/slides/slide6.xml" Id="R9c66b0b67bbd4f12" /><Relationship Type="http://schemas.openxmlformats.org/officeDocument/2006/relationships/slide" Target="/ppt/slides/slide7.xml" Id="Rada93151788e46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5cfade27e41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92d584dea41ee" /><Relationship Type="http://schemas.openxmlformats.org/officeDocument/2006/relationships/theme" Target="/ppt/slideMasters/theme/theme1.xml" Id="R91eba313cf3a47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f92d584dea41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27d29722147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cbc1ada3f4f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1873ad41d47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31dd005c94d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beec579c043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00518602a42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51dc8d54f44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VAMAS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VAMAS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VAMAS ENTREPRENØR AS ble etablert [år] og holder til i Morgedal.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VAMAS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VAMAS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VAMAS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1 667 752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403 811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299 793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1 724 791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VAMAS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HAUGERUD 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VAMAS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Bygglandvegen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3848 Morgedal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913 626 516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VAMAS ENTREPRENØR AS</a:t>
            </a:r>
          </a:p>
        </p:txBody>
      </p:sp>
    </p:spTree>
  </p:cSld>
  <p:clrMapOvr>
    <a:masterClrMapping xmlns:a="http://schemas.openxmlformats.org/drawingml/2006/main"/>
  </p:clrMapOvr>
</p:sld>
</file>