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8b97aefeca48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d32e02c0c1465b"/>
  </p:sldMasterIdLst>
  <p:sldIdLst>
    <p:sldId xmlns:r="http://schemas.openxmlformats.org/officeDocument/2006/relationships" id="256" r:id="Rcd04653a00f34520"/>
    <p:sldId xmlns:r="http://schemas.openxmlformats.org/officeDocument/2006/relationships" id="257" r:id="Rbc5ef3ce07f44c4e"/>
    <p:sldId xmlns:r="http://schemas.openxmlformats.org/officeDocument/2006/relationships" id="258" r:id="R28e1323892f843b8"/>
    <p:sldId xmlns:r="http://schemas.openxmlformats.org/officeDocument/2006/relationships" id="259" r:id="R9677e5346ed8437b"/>
    <p:sldId xmlns:r="http://schemas.openxmlformats.org/officeDocument/2006/relationships" id="260" r:id="Rb681adb5f4e84f0c"/>
    <p:sldId xmlns:r="http://schemas.openxmlformats.org/officeDocument/2006/relationships" id="261" r:id="R054aae00053d4320"/>
    <p:sldId xmlns:r="http://schemas.openxmlformats.org/officeDocument/2006/relationships" id="262" r:id="R0a4e7c8bb3514f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d32e02c0c1465b" /><Relationship Type="http://schemas.openxmlformats.org/officeDocument/2006/relationships/slide" Target="/ppt/slides/slide1.xml" Id="Rcd04653a00f34520" /><Relationship Type="http://schemas.openxmlformats.org/officeDocument/2006/relationships/slide" Target="/ppt/slides/slide2.xml" Id="Rbc5ef3ce07f44c4e" /><Relationship Type="http://schemas.openxmlformats.org/officeDocument/2006/relationships/slide" Target="/ppt/slides/slide3.xml" Id="R28e1323892f843b8" /><Relationship Type="http://schemas.openxmlformats.org/officeDocument/2006/relationships/slide" Target="/ppt/slides/slide4.xml" Id="R9677e5346ed8437b" /><Relationship Type="http://schemas.openxmlformats.org/officeDocument/2006/relationships/slide" Target="/ppt/slides/slide5.xml" Id="Rb681adb5f4e84f0c" /><Relationship Type="http://schemas.openxmlformats.org/officeDocument/2006/relationships/slide" Target="/ppt/slides/slide6.xml" Id="R054aae00053d4320" /><Relationship Type="http://schemas.openxmlformats.org/officeDocument/2006/relationships/slide" Target="/ppt/slides/slide7.xml" Id="R0a4e7c8bb3514f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d8a391525a40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3715aeb114bb3" /><Relationship Type="http://schemas.openxmlformats.org/officeDocument/2006/relationships/theme" Target="/ppt/slideMasters/theme/theme1.xml" Id="Rb1b3038b6ef34a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23715aeb114b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b9202e06046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a740daad440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8edfed34f45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c631be37a40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bdd1cba034f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d92dcfe5843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71b1aa5b24f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FRODIG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FRODIG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FRODIG ØKONOMI AS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FRODIG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FRODIG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FRODIG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12 831 552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948 102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796 446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2 503 733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6 099 103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FRODIG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 KJELL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BRØTO GEIR OLAV ALU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KLYPE BRITT KRISTIN 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ROTEGÅRD INGVILD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FRODIG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Jordeshagen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07 03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post@frodigokonomi.no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913 631 676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FRODIG ØKONOMI AS</a:t>
            </a:r>
          </a:p>
        </p:txBody>
      </p:sp>
    </p:spTree>
  </p:cSld>
  <p:clrMapOvr>
    <a:masterClrMapping xmlns:a="http://schemas.openxmlformats.org/drawingml/2006/main"/>
  </p:clrMapOvr>
</p:sld>
</file>