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5a99fc1e564f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77e19d68a14a8d"/>
  </p:sldMasterIdLst>
  <p:sldIdLst>
    <p:sldId xmlns:r="http://schemas.openxmlformats.org/officeDocument/2006/relationships" id="256" r:id="R0dc90da65c2a417e"/>
    <p:sldId xmlns:r="http://schemas.openxmlformats.org/officeDocument/2006/relationships" id="257" r:id="R4172d44e92784ce0"/>
    <p:sldId xmlns:r="http://schemas.openxmlformats.org/officeDocument/2006/relationships" id="258" r:id="R2015cb5accbf452e"/>
    <p:sldId xmlns:r="http://schemas.openxmlformats.org/officeDocument/2006/relationships" id="259" r:id="R43a096ab996941f2"/>
    <p:sldId xmlns:r="http://schemas.openxmlformats.org/officeDocument/2006/relationships" id="260" r:id="Ree03f7f2812345c3"/>
    <p:sldId xmlns:r="http://schemas.openxmlformats.org/officeDocument/2006/relationships" id="261" r:id="Rcb152dfc67cb49ae"/>
    <p:sldId xmlns:r="http://schemas.openxmlformats.org/officeDocument/2006/relationships" id="262" r:id="R5234434cb9eb45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7e19d68a14a8d" /><Relationship Type="http://schemas.openxmlformats.org/officeDocument/2006/relationships/slide" Target="/ppt/slides/slide1.xml" Id="R0dc90da65c2a417e" /><Relationship Type="http://schemas.openxmlformats.org/officeDocument/2006/relationships/slide" Target="/ppt/slides/slide2.xml" Id="R4172d44e92784ce0" /><Relationship Type="http://schemas.openxmlformats.org/officeDocument/2006/relationships/slide" Target="/ppt/slides/slide3.xml" Id="R2015cb5accbf452e" /><Relationship Type="http://schemas.openxmlformats.org/officeDocument/2006/relationships/slide" Target="/ppt/slides/slide4.xml" Id="R43a096ab996941f2" /><Relationship Type="http://schemas.openxmlformats.org/officeDocument/2006/relationships/slide" Target="/ppt/slides/slide5.xml" Id="Ree03f7f2812345c3" /><Relationship Type="http://schemas.openxmlformats.org/officeDocument/2006/relationships/slide" Target="/ppt/slides/slide6.xml" Id="Rcb152dfc67cb49ae" /><Relationship Type="http://schemas.openxmlformats.org/officeDocument/2006/relationships/slide" Target="/ppt/slides/slide7.xml" Id="R5234434cb9eb45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b729cd90a45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8c5c3a6324462" /><Relationship Type="http://schemas.openxmlformats.org/officeDocument/2006/relationships/theme" Target="/ppt/slideMasters/theme/theme1.xml" Id="R0a02c2ab0cf94e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78c5c3a63244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b869eb649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b251524a149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48d82a9b346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c76c773e44c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cc74046e94c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57fb263f743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eab86deae49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CALBOR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CALBOR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CALBOR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CALBOR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CALBOR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CALBOR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7 654 802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11 822 408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CALBOR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CARL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CALBOR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BØRRESEN, Geitmyrsveien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913 648 846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CALBOR AS</a:t>
            </a:r>
          </a:p>
        </p:txBody>
      </p:sp>
    </p:spTree>
  </p:cSld>
  <p:clrMapOvr>
    <a:masterClrMapping xmlns:a="http://schemas.openxmlformats.org/drawingml/2006/main"/>
  </p:clrMapOvr>
</p:sld>
</file>