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7a5b36488d48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81a6d9efac4b8d"/>
  </p:sldMasterIdLst>
  <p:sldIdLst>
    <p:sldId xmlns:r="http://schemas.openxmlformats.org/officeDocument/2006/relationships" id="256" r:id="R46eec728341941b7"/>
    <p:sldId xmlns:r="http://schemas.openxmlformats.org/officeDocument/2006/relationships" id="257" r:id="Ra344b0395a4b46b3"/>
    <p:sldId xmlns:r="http://schemas.openxmlformats.org/officeDocument/2006/relationships" id="258" r:id="Rb6bcee0e01ab4f6e"/>
    <p:sldId xmlns:r="http://schemas.openxmlformats.org/officeDocument/2006/relationships" id="259" r:id="Rda4de06508b94869"/>
    <p:sldId xmlns:r="http://schemas.openxmlformats.org/officeDocument/2006/relationships" id="260" r:id="R0c80fe0a1a0c42f9"/>
    <p:sldId xmlns:r="http://schemas.openxmlformats.org/officeDocument/2006/relationships" id="261" r:id="Rbc5a491098694314"/>
    <p:sldId xmlns:r="http://schemas.openxmlformats.org/officeDocument/2006/relationships" id="262" r:id="Rf26d3085a31d47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81a6d9efac4b8d" /><Relationship Type="http://schemas.openxmlformats.org/officeDocument/2006/relationships/slide" Target="/ppt/slides/slide1.xml" Id="R46eec728341941b7" /><Relationship Type="http://schemas.openxmlformats.org/officeDocument/2006/relationships/slide" Target="/ppt/slides/slide2.xml" Id="Ra344b0395a4b46b3" /><Relationship Type="http://schemas.openxmlformats.org/officeDocument/2006/relationships/slide" Target="/ppt/slides/slide3.xml" Id="Rb6bcee0e01ab4f6e" /><Relationship Type="http://schemas.openxmlformats.org/officeDocument/2006/relationships/slide" Target="/ppt/slides/slide4.xml" Id="Rda4de06508b94869" /><Relationship Type="http://schemas.openxmlformats.org/officeDocument/2006/relationships/slide" Target="/ppt/slides/slide5.xml" Id="R0c80fe0a1a0c42f9" /><Relationship Type="http://schemas.openxmlformats.org/officeDocument/2006/relationships/slide" Target="/ppt/slides/slide6.xml" Id="Rbc5a491098694314" /><Relationship Type="http://schemas.openxmlformats.org/officeDocument/2006/relationships/slide" Target="/ppt/slides/slide7.xml" Id="Rf26d3085a31d47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62085bc36b4b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d86558cc04ad8" /><Relationship Type="http://schemas.openxmlformats.org/officeDocument/2006/relationships/theme" Target="/ppt/slideMasters/theme/theme1.xml" Id="Re5cd4c8ba83245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dd86558cc04a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24aa3ad8d48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713cf665a4d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f92de908241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6587f43384c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e5e58882f4c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ff98fff864c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7af52549848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BÆRUM BYGG OG GRAVESERVICE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BÆRUM BYGG OG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BÆRUM BYGG OG GRAVESERVICE AS ble etablert [år] og holder til i Rykkinn.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BÆRUM BYGG OG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BÆRUM BYGG OG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BÆRUM BYGG OG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22 256 313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1 044 123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754 447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1 294 540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4 899 697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BÆRUM BYGG OG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RUNE HENNING DAHL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STIG ROAR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BÆRUM BYGG OG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Angerstveien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1349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rune@bbgas.no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913 650 530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BÆRUM BYGG OG GRAVESERVICE AS</a:t>
            </a:r>
          </a:p>
        </p:txBody>
      </p:sp>
    </p:spTree>
  </p:cSld>
  <p:clrMapOvr>
    <a:masterClrMapping xmlns:a="http://schemas.openxmlformats.org/drawingml/2006/main"/>
  </p:clrMapOvr>
</p:sld>
</file>