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bf426b78b43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e86002e6b4dbe"/>
  </p:sldMasterIdLst>
  <p:sldIdLst>
    <p:sldId xmlns:r="http://schemas.openxmlformats.org/officeDocument/2006/relationships" id="256" r:id="R8f3d20d33f504285"/>
    <p:sldId xmlns:r="http://schemas.openxmlformats.org/officeDocument/2006/relationships" id="257" r:id="R729a83c8c2704135"/>
    <p:sldId xmlns:r="http://schemas.openxmlformats.org/officeDocument/2006/relationships" id="258" r:id="Rd2ce51d3baf14dfc"/>
    <p:sldId xmlns:r="http://schemas.openxmlformats.org/officeDocument/2006/relationships" id="259" r:id="R610a237555a9476d"/>
    <p:sldId xmlns:r="http://schemas.openxmlformats.org/officeDocument/2006/relationships" id="260" r:id="R1daab7cf5b194e2b"/>
    <p:sldId xmlns:r="http://schemas.openxmlformats.org/officeDocument/2006/relationships" id="261" r:id="Re1416eaadd004f71"/>
    <p:sldId xmlns:r="http://schemas.openxmlformats.org/officeDocument/2006/relationships" id="262" r:id="R2d921e4cb9ab47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e86002e6b4dbe" /><Relationship Type="http://schemas.openxmlformats.org/officeDocument/2006/relationships/slide" Target="/ppt/slides/slide1.xml" Id="R8f3d20d33f504285" /><Relationship Type="http://schemas.openxmlformats.org/officeDocument/2006/relationships/slide" Target="/ppt/slides/slide2.xml" Id="R729a83c8c2704135" /><Relationship Type="http://schemas.openxmlformats.org/officeDocument/2006/relationships/slide" Target="/ppt/slides/slide3.xml" Id="Rd2ce51d3baf14dfc" /><Relationship Type="http://schemas.openxmlformats.org/officeDocument/2006/relationships/slide" Target="/ppt/slides/slide4.xml" Id="R610a237555a9476d" /><Relationship Type="http://schemas.openxmlformats.org/officeDocument/2006/relationships/slide" Target="/ppt/slides/slide5.xml" Id="R1daab7cf5b194e2b" /><Relationship Type="http://schemas.openxmlformats.org/officeDocument/2006/relationships/slide" Target="/ppt/slides/slide6.xml" Id="Re1416eaadd004f71" /><Relationship Type="http://schemas.openxmlformats.org/officeDocument/2006/relationships/slide" Target="/ppt/slides/slide7.xml" Id="R2d921e4cb9ab47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18cffe09240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d4fa0f4a74511" /><Relationship Type="http://schemas.openxmlformats.org/officeDocument/2006/relationships/theme" Target="/ppt/slideMasters/theme/theme1.xml" Id="R1a33279cc820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d4fa0f4a7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bfcb1ab18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56f56e38f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bf4345ce1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fcf0f9a0a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f2da414a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9ed62740549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32d66eba04b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DARK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DARK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DARK ARKITEKTER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DARK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DARK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DARK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90 118 054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1 421 568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14 815 069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27 990 099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DARK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DARK DESIGN GROUP AS  –  50,5 %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ANNE CATHRINE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MYKLESTAD ARNE REISEGG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 MØGLEBUST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THORVALDSEN HEGE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BONTEMPI AS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DARK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12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regnskap@dark.no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www.darkarkitekter.no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913 659 023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DARK ARKITEKTER AS</a:t>
            </a:r>
          </a:p>
        </p:txBody>
      </p:sp>
    </p:spTree>
  </p:cSld>
  <p:clrMapOvr>
    <a:masterClrMapping xmlns:a="http://schemas.openxmlformats.org/drawingml/2006/main"/>
  </p:clrMapOvr>
</p:sld>
</file>