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4c9e254dd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efb2a11e74129"/>
  </p:sldMasterIdLst>
  <p:sldIdLst>
    <p:sldId xmlns:r="http://schemas.openxmlformats.org/officeDocument/2006/relationships" id="256" r:id="Rcce87584e8df4e20"/>
    <p:sldId xmlns:r="http://schemas.openxmlformats.org/officeDocument/2006/relationships" id="257" r:id="Rbd7611ccbdb1453b"/>
    <p:sldId xmlns:r="http://schemas.openxmlformats.org/officeDocument/2006/relationships" id="258" r:id="Rafdeb1f4e15a4105"/>
    <p:sldId xmlns:r="http://schemas.openxmlformats.org/officeDocument/2006/relationships" id="259" r:id="R6c6f4c1973f440fe"/>
    <p:sldId xmlns:r="http://schemas.openxmlformats.org/officeDocument/2006/relationships" id="260" r:id="Re0c3bf933da34273"/>
    <p:sldId xmlns:r="http://schemas.openxmlformats.org/officeDocument/2006/relationships" id="261" r:id="R8c6de3ad535443e2"/>
    <p:sldId xmlns:r="http://schemas.openxmlformats.org/officeDocument/2006/relationships" id="262" r:id="R224de8d68f36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efb2a11e74129" /><Relationship Type="http://schemas.openxmlformats.org/officeDocument/2006/relationships/slide" Target="/ppt/slides/slide1.xml" Id="Rcce87584e8df4e20" /><Relationship Type="http://schemas.openxmlformats.org/officeDocument/2006/relationships/slide" Target="/ppt/slides/slide2.xml" Id="Rbd7611ccbdb1453b" /><Relationship Type="http://schemas.openxmlformats.org/officeDocument/2006/relationships/slide" Target="/ppt/slides/slide3.xml" Id="Rafdeb1f4e15a4105" /><Relationship Type="http://schemas.openxmlformats.org/officeDocument/2006/relationships/slide" Target="/ppt/slides/slide4.xml" Id="R6c6f4c1973f440fe" /><Relationship Type="http://schemas.openxmlformats.org/officeDocument/2006/relationships/slide" Target="/ppt/slides/slide5.xml" Id="Re0c3bf933da34273" /><Relationship Type="http://schemas.openxmlformats.org/officeDocument/2006/relationships/slide" Target="/ppt/slides/slide6.xml" Id="R8c6de3ad535443e2" /><Relationship Type="http://schemas.openxmlformats.org/officeDocument/2006/relationships/slide" Target="/ppt/slides/slide7.xml" Id="R224de8d68f36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d271cc762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764245734aa9" /><Relationship Type="http://schemas.openxmlformats.org/officeDocument/2006/relationships/theme" Target="/ppt/slideMasters/theme/theme1.xml" Id="Rf060b9b464e1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f76424573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050dd709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1cbda7a9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73ea76e4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b57dd057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d45d4b35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80fe27394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dcb1a25c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MARDAHL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MARDAHL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85 008 405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−6 639 080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−6 796 898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42 058 189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MARDAHL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MØKKELGÅRD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Vigorvegen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913 684 281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MARDAHL AS</a:t>
            </a:r>
          </a:p>
        </p:txBody>
      </p:sp>
    </p:spTree>
  </p:cSld>
  <p:clrMapOvr>
    <a:masterClrMapping xmlns:a="http://schemas.openxmlformats.org/drawingml/2006/main"/>
  </p:clrMapOvr>
</p:sld>
</file>