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58f51905b3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80f1516fe4c03"/>
  </p:sldMasterIdLst>
  <p:sldIdLst>
    <p:sldId xmlns:r="http://schemas.openxmlformats.org/officeDocument/2006/relationships" id="256" r:id="R844f2029cb8d47a5"/>
    <p:sldId xmlns:r="http://schemas.openxmlformats.org/officeDocument/2006/relationships" id="257" r:id="R7e88430a1b11488c"/>
    <p:sldId xmlns:r="http://schemas.openxmlformats.org/officeDocument/2006/relationships" id="258" r:id="Re4e539dca4174685"/>
    <p:sldId xmlns:r="http://schemas.openxmlformats.org/officeDocument/2006/relationships" id="259" r:id="R867ec79d389e4487"/>
    <p:sldId xmlns:r="http://schemas.openxmlformats.org/officeDocument/2006/relationships" id="260" r:id="Rc1660c673f7f4c53"/>
    <p:sldId xmlns:r="http://schemas.openxmlformats.org/officeDocument/2006/relationships" id="261" r:id="R7174b18e54a44a24"/>
    <p:sldId xmlns:r="http://schemas.openxmlformats.org/officeDocument/2006/relationships" id="262" r:id="Rf60337837a174f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80f1516fe4c03" /><Relationship Type="http://schemas.openxmlformats.org/officeDocument/2006/relationships/slide" Target="/ppt/slides/slide1.xml" Id="R844f2029cb8d47a5" /><Relationship Type="http://schemas.openxmlformats.org/officeDocument/2006/relationships/slide" Target="/ppt/slides/slide2.xml" Id="R7e88430a1b11488c" /><Relationship Type="http://schemas.openxmlformats.org/officeDocument/2006/relationships/slide" Target="/ppt/slides/slide3.xml" Id="Re4e539dca4174685" /><Relationship Type="http://schemas.openxmlformats.org/officeDocument/2006/relationships/slide" Target="/ppt/slides/slide4.xml" Id="R867ec79d389e4487" /><Relationship Type="http://schemas.openxmlformats.org/officeDocument/2006/relationships/slide" Target="/ppt/slides/slide5.xml" Id="Rc1660c673f7f4c53" /><Relationship Type="http://schemas.openxmlformats.org/officeDocument/2006/relationships/slide" Target="/ppt/slides/slide6.xml" Id="R7174b18e54a44a24" /><Relationship Type="http://schemas.openxmlformats.org/officeDocument/2006/relationships/slide" Target="/ppt/slides/slide7.xml" Id="Rf60337837a174f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f0a8fb75c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4899cd2184854" /><Relationship Type="http://schemas.openxmlformats.org/officeDocument/2006/relationships/theme" Target="/ppt/slideMasters/theme/theme1.xml" Id="Rec1ae71135ba48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4899cd21848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c36355e6e40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7a0c7996d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958fc60f046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54bae1b66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b9460c3e248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5cd4e0c4347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bfaaa5c15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HOLTER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 VVS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12 217 402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631 220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3 459 872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5 344 691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HOLTER KAI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Kai Willy Holter, Fjellskrenten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913 699 238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HOLTER VVS AS</a:t>
            </a:r>
          </a:p>
        </p:txBody>
      </p:sp>
    </p:spTree>
  </p:cSld>
  <p:clrMapOvr>
    <a:masterClrMapping xmlns:a="http://schemas.openxmlformats.org/drawingml/2006/main"/>
  </p:clrMapOvr>
</p:sld>
</file>