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3d95efe0e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435c30f6ad4835"/>
  </p:sldMasterIdLst>
  <p:sldIdLst>
    <p:sldId xmlns:r="http://schemas.openxmlformats.org/officeDocument/2006/relationships" id="256" r:id="R835c021ff24c4ecd"/>
    <p:sldId xmlns:r="http://schemas.openxmlformats.org/officeDocument/2006/relationships" id="257" r:id="Rf634fcc7a34942d3"/>
    <p:sldId xmlns:r="http://schemas.openxmlformats.org/officeDocument/2006/relationships" id="258" r:id="R55ed32a914084658"/>
    <p:sldId xmlns:r="http://schemas.openxmlformats.org/officeDocument/2006/relationships" id="259" r:id="Rcf591d2e159948d4"/>
    <p:sldId xmlns:r="http://schemas.openxmlformats.org/officeDocument/2006/relationships" id="260" r:id="R631ab9a429834520"/>
    <p:sldId xmlns:r="http://schemas.openxmlformats.org/officeDocument/2006/relationships" id="261" r:id="Rc0c2f55cf6f147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35c30f6ad4835" /><Relationship Type="http://schemas.openxmlformats.org/officeDocument/2006/relationships/slide" Target="/ppt/slides/slide1.xml" Id="R835c021ff24c4ecd" /><Relationship Type="http://schemas.openxmlformats.org/officeDocument/2006/relationships/slide" Target="/ppt/slides/slide2.xml" Id="Rf634fcc7a34942d3" /><Relationship Type="http://schemas.openxmlformats.org/officeDocument/2006/relationships/slide" Target="/ppt/slides/slide3.xml" Id="R55ed32a914084658" /><Relationship Type="http://schemas.openxmlformats.org/officeDocument/2006/relationships/slide" Target="/ppt/slides/slide4.xml" Id="Rcf591d2e159948d4" /><Relationship Type="http://schemas.openxmlformats.org/officeDocument/2006/relationships/slide" Target="/ppt/slides/slide5.xml" Id="R631ab9a429834520" /><Relationship Type="http://schemas.openxmlformats.org/officeDocument/2006/relationships/slide" Target="/ppt/slides/slide6.xml" Id="Rc0c2f55cf6f147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ca3d0c643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36f6518d4463d" /><Relationship Type="http://schemas.openxmlformats.org/officeDocument/2006/relationships/theme" Target="/ppt/slideMasters/theme/theme1.xml" Id="R0d556d7fe8eb48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36f6518d4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07cd9c46045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6ccdec3f5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310aec31b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eb15d3163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81f20ac2f45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40af517234a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BEDRIFTENES RÅDGIVNINGSKONTOR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BEDRIFTENES RÅDGIVNINGSKONTOR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BEDRIFTENES RÅDGIVNINGSKONTOR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BEDRIFTENES RÅDGIVNINGSKONTOR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BEDRIFTENES RÅDGIVNINGSKONTOR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BEDRIFTENES RÅDGIVNINGSKONTOR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678 216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925 757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BEDRIFTENES RÅDGIVNINGSKONTOR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Filipstadveien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913 703 707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BEDRIFTENES RÅDGIVNINGSKONTOR AS</a:t>
            </a:r>
          </a:p>
        </p:txBody>
      </p:sp>
    </p:spTree>
  </p:cSld>
  <p:clrMapOvr>
    <a:masterClrMapping xmlns:a="http://schemas.openxmlformats.org/drawingml/2006/main"/>
  </p:clrMapOvr>
</p:sld>
</file>