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99ad93bb5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7677fe9484c1f"/>
  </p:sldMasterIdLst>
  <p:sldIdLst>
    <p:sldId xmlns:r="http://schemas.openxmlformats.org/officeDocument/2006/relationships" id="256" r:id="R7ea944b909584d3d"/>
    <p:sldId xmlns:r="http://schemas.openxmlformats.org/officeDocument/2006/relationships" id="257" r:id="R886fc51778c54509"/>
    <p:sldId xmlns:r="http://schemas.openxmlformats.org/officeDocument/2006/relationships" id="258" r:id="Re0762a0e4121483f"/>
    <p:sldId xmlns:r="http://schemas.openxmlformats.org/officeDocument/2006/relationships" id="259" r:id="Rcd6e512a78c04353"/>
    <p:sldId xmlns:r="http://schemas.openxmlformats.org/officeDocument/2006/relationships" id="260" r:id="Rd4ab1950180444f1"/>
    <p:sldId xmlns:r="http://schemas.openxmlformats.org/officeDocument/2006/relationships" id="261" r:id="Rdcf316ad23d74803"/>
    <p:sldId xmlns:r="http://schemas.openxmlformats.org/officeDocument/2006/relationships" id="262" r:id="R8526554cc2fc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7677fe9484c1f" /><Relationship Type="http://schemas.openxmlformats.org/officeDocument/2006/relationships/slide" Target="/ppt/slides/slide1.xml" Id="R7ea944b909584d3d" /><Relationship Type="http://schemas.openxmlformats.org/officeDocument/2006/relationships/slide" Target="/ppt/slides/slide2.xml" Id="R886fc51778c54509" /><Relationship Type="http://schemas.openxmlformats.org/officeDocument/2006/relationships/slide" Target="/ppt/slides/slide3.xml" Id="Re0762a0e4121483f" /><Relationship Type="http://schemas.openxmlformats.org/officeDocument/2006/relationships/slide" Target="/ppt/slides/slide4.xml" Id="Rcd6e512a78c04353" /><Relationship Type="http://schemas.openxmlformats.org/officeDocument/2006/relationships/slide" Target="/ppt/slides/slide5.xml" Id="Rd4ab1950180444f1" /><Relationship Type="http://schemas.openxmlformats.org/officeDocument/2006/relationships/slide" Target="/ppt/slides/slide6.xml" Id="Rdcf316ad23d74803" /><Relationship Type="http://schemas.openxmlformats.org/officeDocument/2006/relationships/slide" Target="/ppt/slides/slide7.xml" Id="R8526554cc2fc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c81e83bfa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0d984d0e4f4c" /><Relationship Type="http://schemas.openxmlformats.org/officeDocument/2006/relationships/theme" Target="/ppt/slideMasters/theme/theme1.xml" Id="Rfc96fd928c59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40d984d0e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a0c3c7a8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f1d54361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db7c43a9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97dbd732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07c93161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9505a036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a9f586e3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ANLEGGSSERVICE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2 909 241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KARLBERG 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KARLBERG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Høybøåsen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913 705 300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ANLEGGSSERVICE AS</a:t>
            </a:r>
          </a:p>
        </p:txBody>
      </p:sp>
    </p:spTree>
  </p:cSld>
  <p:clrMapOvr>
    <a:masterClrMapping xmlns:a="http://schemas.openxmlformats.org/drawingml/2006/main"/>
  </p:clrMapOvr>
</p:sld>
</file>