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22a7ece99945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5182c49ea444fe"/>
  </p:sldMasterIdLst>
  <p:sldIdLst>
    <p:sldId xmlns:r="http://schemas.openxmlformats.org/officeDocument/2006/relationships" id="256" r:id="R9ade01c089824e99"/>
    <p:sldId xmlns:r="http://schemas.openxmlformats.org/officeDocument/2006/relationships" id="257" r:id="Rdcf7baa1f85c4c21"/>
    <p:sldId xmlns:r="http://schemas.openxmlformats.org/officeDocument/2006/relationships" id="258" r:id="R880e39d872134764"/>
    <p:sldId xmlns:r="http://schemas.openxmlformats.org/officeDocument/2006/relationships" id="259" r:id="R09f2e28fc5f1486f"/>
    <p:sldId xmlns:r="http://schemas.openxmlformats.org/officeDocument/2006/relationships" id="260" r:id="R0a85d1ca83e74ff4"/>
    <p:sldId xmlns:r="http://schemas.openxmlformats.org/officeDocument/2006/relationships" id="261" r:id="R36b9fee2bdfd4c76"/>
    <p:sldId xmlns:r="http://schemas.openxmlformats.org/officeDocument/2006/relationships" id="262" r:id="R7cf7a021f7e041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5182c49ea444fe" /><Relationship Type="http://schemas.openxmlformats.org/officeDocument/2006/relationships/slide" Target="/ppt/slides/slide1.xml" Id="R9ade01c089824e99" /><Relationship Type="http://schemas.openxmlformats.org/officeDocument/2006/relationships/slide" Target="/ppt/slides/slide2.xml" Id="Rdcf7baa1f85c4c21" /><Relationship Type="http://schemas.openxmlformats.org/officeDocument/2006/relationships/slide" Target="/ppt/slides/slide3.xml" Id="R880e39d872134764" /><Relationship Type="http://schemas.openxmlformats.org/officeDocument/2006/relationships/slide" Target="/ppt/slides/slide4.xml" Id="R09f2e28fc5f1486f" /><Relationship Type="http://schemas.openxmlformats.org/officeDocument/2006/relationships/slide" Target="/ppt/slides/slide5.xml" Id="R0a85d1ca83e74ff4" /><Relationship Type="http://schemas.openxmlformats.org/officeDocument/2006/relationships/slide" Target="/ppt/slides/slide6.xml" Id="R36b9fee2bdfd4c76" /><Relationship Type="http://schemas.openxmlformats.org/officeDocument/2006/relationships/slide" Target="/ppt/slides/slide7.xml" Id="R7cf7a021f7e041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453b9486ea45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f259ad6b84b91" /><Relationship Type="http://schemas.openxmlformats.org/officeDocument/2006/relationships/theme" Target="/ppt/slideMasters/theme/theme1.xml" Id="R64a375b155a442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0f259ad6b84b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5aacf473a43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1bfb5bcd0b46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6f2d85bc24f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5bd6149c746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25b348d2541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bdce2593b45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a5ec147ab46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NOVAVI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NOVAVI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NOVAVI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NOVAVI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NOVAVI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NOVAVI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2 044 895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684 973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194 153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2 118 519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6 768 842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NOVAVI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NALEY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NOVAVI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Vestheimvegen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janerik@naley.no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913 705 718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NOVAVI AS</a:t>
            </a:r>
          </a:p>
        </p:txBody>
      </p:sp>
    </p:spTree>
  </p:cSld>
  <p:clrMapOvr>
    <a:masterClrMapping xmlns:a="http://schemas.openxmlformats.org/drawingml/2006/main"/>
  </p:clrMapOvr>
</p:sld>
</file>