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5726d8ab1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73bd9b9364722"/>
  </p:sldMasterIdLst>
  <p:sldIdLst>
    <p:sldId xmlns:r="http://schemas.openxmlformats.org/officeDocument/2006/relationships" id="256" r:id="Rcf4b973c37074eb9"/>
    <p:sldId xmlns:r="http://schemas.openxmlformats.org/officeDocument/2006/relationships" id="257" r:id="R077f18455e9b4dc8"/>
    <p:sldId xmlns:r="http://schemas.openxmlformats.org/officeDocument/2006/relationships" id="258" r:id="R04a95b10b6df4aab"/>
    <p:sldId xmlns:r="http://schemas.openxmlformats.org/officeDocument/2006/relationships" id="259" r:id="Re0f192c2d7cb4b61"/>
    <p:sldId xmlns:r="http://schemas.openxmlformats.org/officeDocument/2006/relationships" id="260" r:id="R4de7a35762a2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73bd9b9364722" /><Relationship Type="http://schemas.openxmlformats.org/officeDocument/2006/relationships/slide" Target="/ppt/slides/slide1.xml" Id="Rcf4b973c37074eb9" /><Relationship Type="http://schemas.openxmlformats.org/officeDocument/2006/relationships/slide" Target="/ppt/slides/slide2.xml" Id="R077f18455e9b4dc8" /><Relationship Type="http://schemas.openxmlformats.org/officeDocument/2006/relationships/slide" Target="/ppt/slides/slide3.xml" Id="R04a95b10b6df4aab" /><Relationship Type="http://schemas.openxmlformats.org/officeDocument/2006/relationships/slide" Target="/ppt/slides/slide4.xml" Id="Re0f192c2d7cb4b61" /><Relationship Type="http://schemas.openxmlformats.org/officeDocument/2006/relationships/slide" Target="/ppt/slides/slide5.xml" Id="R4de7a35762a2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b740aabec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791a1db44cc2" /><Relationship Type="http://schemas.openxmlformats.org/officeDocument/2006/relationships/theme" Target="/ppt/slideMasters/theme/theme1.xml" Id="R02fd7ba9d452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a791a1db4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89408e46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9ab36695c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8bd78680f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217d5e9e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ebf1c935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SKRAM EIENDOMSTAKST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EIENDOMSTAKST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SKRAM EIENDOMSTAKST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EIENDOMSTAKST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EIENDOMSTAKST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EIENDOMSTAKST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Bjerkehaugen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913 706 242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EIENDOMSTAKST</a:t>
            </a:r>
          </a:p>
        </p:txBody>
      </p:sp>
    </p:spTree>
  </p:cSld>
  <p:clrMapOvr>
    <a:masterClrMapping xmlns:a="http://schemas.openxmlformats.org/drawingml/2006/main"/>
  </p:clrMapOvr>
</p:sld>
</file>