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936b3260149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ffb3a655f44f7"/>
  </p:sldMasterIdLst>
  <p:sldIdLst>
    <p:sldId xmlns:r="http://schemas.openxmlformats.org/officeDocument/2006/relationships" id="256" r:id="R7c7a7a92b93544b2"/>
    <p:sldId xmlns:r="http://schemas.openxmlformats.org/officeDocument/2006/relationships" id="257" r:id="Ree46093d2c6c40ad"/>
    <p:sldId xmlns:r="http://schemas.openxmlformats.org/officeDocument/2006/relationships" id="258" r:id="Rc36a102824584b32"/>
    <p:sldId xmlns:r="http://schemas.openxmlformats.org/officeDocument/2006/relationships" id="259" r:id="Rc77495c0b74a40ff"/>
    <p:sldId xmlns:r="http://schemas.openxmlformats.org/officeDocument/2006/relationships" id="260" r:id="R159cf62417134361"/>
    <p:sldId xmlns:r="http://schemas.openxmlformats.org/officeDocument/2006/relationships" id="261" r:id="R38d8e50909114a97"/>
    <p:sldId xmlns:r="http://schemas.openxmlformats.org/officeDocument/2006/relationships" id="262" r:id="R87bd72f01118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ffb3a655f44f7" /><Relationship Type="http://schemas.openxmlformats.org/officeDocument/2006/relationships/slide" Target="/ppt/slides/slide1.xml" Id="R7c7a7a92b93544b2" /><Relationship Type="http://schemas.openxmlformats.org/officeDocument/2006/relationships/slide" Target="/ppt/slides/slide2.xml" Id="Ree46093d2c6c40ad" /><Relationship Type="http://schemas.openxmlformats.org/officeDocument/2006/relationships/slide" Target="/ppt/slides/slide3.xml" Id="Rc36a102824584b32" /><Relationship Type="http://schemas.openxmlformats.org/officeDocument/2006/relationships/slide" Target="/ppt/slides/slide4.xml" Id="Rc77495c0b74a40ff" /><Relationship Type="http://schemas.openxmlformats.org/officeDocument/2006/relationships/slide" Target="/ppt/slides/slide5.xml" Id="R159cf62417134361" /><Relationship Type="http://schemas.openxmlformats.org/officeDocument/2006/relationships/slide" Target="/ppt/slides/slide6.xml" Id="R38d8e50909114a97" /><Relationship Type="http://schemas.openxmlformats.org/officeDocument/2006/relationships/slide" Target="/ppt/slides/slide7.xml" Id="R87bd72f01118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5254b463b4b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0da9f5b744555" /><Relationship Type="http://schemas.openxmlformats.org/officeDocument/2006/relationships/theme" Target="/ppt/slideMasters/theme/theme1.xml" Id="Rfa135aa2ba5b43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0da9f5b74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c0f639430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b8ae654eb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96f655f90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44916ad4a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0b9aa7bb34a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6ae6c0a044b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2b28c30a346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BERGMANNS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BERGMANNS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BERGMANNS BYGG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BERGMANNS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BERGMANNS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BERGMANNS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11 957 454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−126 785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2 691 560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BERGMANNS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HARRY EARL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 VIDAR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LUNDHEIM GEIR EINAR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STRELNIKOVS ARTURS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ALEKSANDROVS ANDREJS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BERGMANNS BYGG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BERGMANNS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post@bergmannsbygg.no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www.bergmanns-bygg.no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913 709 454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BERGMANNS BYGG AS</a:t>
            </a:r>
          </a:p>
        </p:txBody>
      </p:sp>
    </p:spTree>
  </p:cSld>
  <p:clrMapOvr>
    <a:masterClrMapping xmlns:a="http://schemas.openxmlformats.org/drawingml/2006/main"/>
  </p:clrMapOvr>
</p:sld>
</file>