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88c68f4dfc43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289052dd654027"/>
  </p:sldMasterIdLst>
  <p:sldIdLst>
    <p:sldId xmlns:r="http://schemas.openxmlformats.org/officeDocument/2006/relationships" id="256" r:id="Rfb3abf9b66d84195"/>
    <p:sldId xmlns:r="http://schemas.openxmlformats.org/officeDocument/2006/relationships" id="257" r:id="R3e6d752ec76642ba"/>
    <p:sldId xmlns:r="http://schemas.openxmlformats.org/officeDocument/2006/relationships" id="258" r:id="R4b215ffbe1df4856"/>
    <p:sldId xmlns:r="http://schemas.openxmlformats.org/officeDocument/2006/relationships" id="259" r:id="R6c6336387da14263"/>
    <p:sldId xmlns:r="http://schemas.openxmlformats.org/officeDocument/2006/relationships" id="260" r:id="R60bab51e31154189"/>
    <p:sldId xmlns:r="http://schemas.openxmlformats.org/officeDocument/2006/relationships" id="261" r:id="R3e6d80c146574fa6"/>
    <p:sldId xmlns:r="http://schemas.openxmlformats.org/officeDocument/2006/relationships" id="262" r:id="R6fe9b50a4c5049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289052dd654027" /><Relationship Type="http://schemas.openxmlformats.org/officeDocument/2006/relationships/slide" Target="/ppt/slides/slide1.xml" Id="Rfb3abf9b66d84195" /><Relationship Type="http://schemas.openxmlformats.org/officeDocument/2006/relationships/slide" Target="/ppt/slides/slide2.xml" Id="R3e6d752ec76642ba" /><Relationship Type="http://schemas.openxmlformats.org/officeDocument/2006/relationships/slide" Target="/ppt/slides/slide3.xml" Id="R4b215ffbe1df4856" /><Relationship Type="http://schemas.openxmlformats.org/officeDocument/2006/relationships/slide" Target="/ppt/slides/slide4.xml" Id="R6c6336387da14263" /><Relationship Type="http://schemas.openxmlformats.org/officeDocument/2006/relationships/slide" Target="/ppt/slides/slide5.xml" Id="R60bab51e31154189" /><Relationship Type="http://schemas.openxmlformats.org/officeDocument/2006/relationships/slide" Target="/ppt/slides/slide6.xml" Id="R3e6d80c146574fa6" /><Relationship Type="http://schemas.openxmlformats.org/officeDocument/2006/relationships/slide" Target="/ppt/slides/slide7.xml" Id="R6fe9b50a4c5049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038d18589b45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0590d26db496e" /><Relationship Type="http://schemas.openxmlformats.org/officeDocument/2006/relationships/theme" Target="/ppt/slideMasters/theme/theme1.xml" Id="R8febd8ccf31b44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90590d26db49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b1a7596b941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65c2e654c47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98051c68240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f8a5e2cc749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5524a68e04b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7d0223bad4f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ad2ae854844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LAMBRECHTS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LAMBRECHTS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LAMBRECHTS EFTF AS ble etablert [år] og holder til i Kolgrov.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LAMBRECHTS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LAMBRECHTS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LAMBRECHTS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10 105 024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1 807 148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2 849 790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LAMBRECHTS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JARLE TROVÅG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LAMBRECHTS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Nåra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6928 Kolgrov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57786615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913 710 517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LAMBRECHTS EFTF AS</a:t>
            </a:r>
          </a:p>
        </p:txBody>
      </p:sp>
    </p:spTree>
  </p:cSld>
  <p:clrMapOvr>
    <a:masterClrMapping xmlns:a="http://schemas.openxmlformats.org/drawingml/2006/main"/>
  </p:clrMapOvr>
</p:sld>
</file>