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b79320613a40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035b12bf4747fe"/>
  </p:sldMasterIdLst>
  <p:sldIdLst>
    <p:sldId xmlns:r="http://schemas.openxmlformats.org/officeDocument/2006/relationships" id="256" r:id="R8c19c252e7664c80"/>
    <p:sldId xmlns:r="http://schemas.openxmlformats.org/officeDocument/2006/relationships" id="257" r:id="R9ff2fd11427a4980"/>
    <p:sldId xmlns:r="http://schemas.openxmlformats.org/officeDocument/2006/relationships" id="258" r:id="R1d71e040602f45ce"/>
    <p:sldId xmlns:r="http://schemas.openxmlformats.org/officeDocument/2006/relationships" id="259" r:id="R8e69132dda254879"/>
    <p:sldId xmlns:r="http://schemas.openxmlformats.org/officeDocument/2006/relationships" id="260" r:id="Re5a0bfd5e8364878"/>
    <p:sldId xmlns:r="http://schemas.openxmlformats.org/officeDocument/2006/relationships" id="261" r:id="R53640d1a550c4461"/>
    <p:sldId xmlns:r="http://schemas.openxmlformats.org/officeDocument/2006/relationships" id="262" r:id="R1ecb9030774043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035b12bf4747fe" /><Relationship Type="http://schemas.openxmlformats.org/officeDocument/2006/relationships/slide" Target="/ppt/slides/slide1.xml" Id="R8c19c252e7664c80" /><Relationship Type="http://schemas.openxmlformats.org/officeDocument/2006/relationships/slide" Target="/ppt/slides/slide2.xml" Id="R9ff2fd11427a4980" /><Relationship Type="http://schemas.openxmlformats.org/officeDocument/2006/relationships/slide" Target="/ppt/slides/slide3.xml" Id="R1d71e040602f45ce" /><Relationship Type="http://schemas.openxmlformats.org/officeDocument/2006/relationships/slide" Target="/ppt/slides/slide4.xml" Id="R8e69132dda254879" /><Relationship Type="http://schemas.openxmlformats.org/officeDocument/2006/relationships/slide" Target="/ppt/slides/slide5.xml" Id="Re5a0bfd5e8364878" /><Relationship Type="http://schemas.openxmlformats.org/officeDocument/2006/relationships/slide" Target="/ppt/slides/slide6.xml" Id="R53640d1a550c4461" /><Relationship Type="http://schemas.openxmlformats.org/officeDocument/2006/relationships/slide" Target="/ppt/slides/slide7.xml" Id="R1ecb9030774043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7c4aa6274641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5a8d0d4844e99" /><Relationship Type="http://schemas.openxmlformats.org/officeDocument/2006/relationships/theme" Target="/ppt/slideMasters/theme/theme1.xml" Id="R71fcefb3521644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a5a8d0d4844e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c6b8319744c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285531a194f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d01666bd646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83bce11f642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b538c49f84e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72f63e55c4b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3feb1df8346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KVARØY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KVARØY HOLDING AS ble etablert [år] og holder til i Indre Kvarøy.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3 902 292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3 409 977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100 442 949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101 678 394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GJERMUND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8743 Indre Kvarøy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gjermund@kvaroy.no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913 711 610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KVARØY HOLDING AS</a:t>
            </a:r>
          </a:p>
        </p:txBody>
      </p:sp>
    </p:spTree>
  </p:cSld>
  <p:clrMapOvr>
    <a:masterClrMapping xmlns:a="http://schemas.openxmlformats.org/drawingml/2006/main"/>
  </p:clrMapOvr>
</p:sld>
</file>