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ad33c7243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18c09ef384814"/>
  </p:sldMasterIdLst>
  <p:sldIdLst>
    <p:sldId xmlns:r="http://schemas.openxmlformats.org/officeDocument/2006/relationships" id="256" r:id="Rd53d529787ab4ee2"/>
    <p:sldId xmlns:r="http://schemas.openxmlformats.org/officeDocument/2006/relationships" id="257" r:id="Rd63ace4b057641e9"/>
    <p:sldId xmlns:r="http://schemas.openxmlformats.org/officeDocument/2006/relationships" id="258" r:id="R3e16ccddf8424f68"/>
    <p:sldId xmlns:r="http://schemas.openxmlformats.org/officeDocument/2006/relationships" id="259" r:id="Rb4637cef294243f4"/>
    <p:sldId xmlns:r="http://schemas.openxmlformats.org/officeDocument/2006/relationships" id="260" r:id="Rba91152ccbfd46a5"/>
    <p:sldId xmlns:r="http://schemas.openxmlformats.org/officeDocument/2006/relationships" id="261" r:id="Rc4627d1715b4471b"/>
    <p:sldId xmlns:r="http://schemas.openxmlformats.org/officeDocument/2006/relationships" id="262" r:id="R8161a0ec32d9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18c09ef384814" /><Relationship Type="http://schemas.openxmlformats.org/officeDocument/2006/relationships/slide" Target="/ppt/slides/slide1.xml" Id="Rd53d529787ab4ee2" /><Relationship Type="http://schemas.openxmlformats.org/officeDocument/2006/relationships/slide" Target="/ppt/slides/slide2.xml" Id="Rd63ace4b057641e9" /><Relationship Type="http://schemas.openxmlformats.org/officeDocument/2006/relationships/slide" Target="/ppt/slides/slide3.xml" Id="R3e16ccddf8424f68" /><Relationship Type="http://schemas.openxmlformats.org/officeDocument/2006/relationships/slide" Target="/ppt/slides/slide4.xml" Id="Rb4637cef294243f4" /><Relationship Type="http://schemas.openxmlformats.org/officeDocument/2006/relationships/slide" Target="/ppt/slides/slide5.xml" Id="Rba91152ccbfd46a5" /><Relationship Type="http://schemas.openxmlformats.org/officeDocument/2006/relationships/slide" Target="/ppt/slides/slide6.xml" Id="Rc4627d1715b4471b" /><Relationship Type="http://schemas.openxmlformats.org/officeDocument/2006/relationships/slide" Target="/ppt/slides/slide7.xml" Id="R8161a0ec32d9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e62e15c4d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80afff77435b" /><Relationship Type="http://schemas.openxmlformats.org/officeDocument/2006/relationships/theme" Target="/ppt/slideMasters/theme/theme1.xml" Id="Rc29d57668cc34d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080afff77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77dbdc2e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86fa98cd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be47b067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6323df56b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0286d4c8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9e97246d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f5eccad3f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HOLDING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100 727 550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101 763 282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OLSEN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OLSEN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haavard@kvaroy.no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HOLDING AS</a:t>
            </a:r>
          </a:p>
        </p:txBody>
      </p:sp>
    </p:spTree>
  </p:cSld>
  <p:clrMapOvr>
    <a:masterClrMapping xmlns:a="http://schemas.openxmlformats.org/drawingml/2006/main"/>
  </p:clrMapOvr>
</p:sld>
</file>