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3df2f3c01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a7ff033dd4b6c"/>
  </p:sldMasterIdLst>
  <p:sldIdLst>
    <p:sldId xmlns:r="http://schemas.openxmlformats.org/officeDocument/2006/relationships" id="256" r:id="Rf399d41c6ac14108"/>
    <p:sldId xmlns:r="http://schemas.openxmlformats.org/officeDocument/2006/relationships" id="257" r:id="Rd2717425ab2244b6"/>
    <p:sldId xmlns:r="http://schemas.openxmlformats.org/officeDocument/2006/relationships" id="258" r:id="R76f292e70eb14fa8"/>
    <p:sldId xmlns:r="http://schemas.openxmlformats.org/officeDocument/2006/relationships" id="259" r:id="R6a6be415fb4b4e9c"/>
    <p:sldId xmlns:r="http://schemas.openxmlformats.org/officeDocument/2006/relationships" id="260" r:id="R621cc8b63eee4f50"/>
    <p:sldId xmlns:r="http://schemas.openxmlformats.org/officeDocument/2006/relationships" id="261" r:id="R396eda7d301a4dd7"/>
    <p:sldId xmlns:r="http://schemas.openxmlformats.org/officeDocument/2006/relationships" id="262" r:id="R534dae551fd8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a7ff033dd4b6c" /><Relationship Type="http://schemas.openxmlformats.org/officeDocument/2006/relationships/slide" Target="/ppt/slides/slide1.xml" Id="Rf399d41c6ac14108" /><Relationship Type="http://schemas.openxmlformats.org/officeDocument/2006/relationships/slide" Target="/ppt/slides/slide2.xml" Id="Rd2717425ab2244b6" /><Relationship Type="http://schemas.openxmlformats.org/officeDocument/2006/relationships/slide" Target="/ppt/slides/slide3.xml" Id="R76f292e70eb14fa8" /><Relationship Type="http://schemas.openxmlformats.org/officeDocument/2006/relationships/slide" Target="/ppt/slides/slide4.xml" Id="R6a6be415fb4b4e9c" /><Relationship Type="http://schemas.openxmlformats.org/officeDocument/2006/relationships/slide" Target="/ppt/slides/slide5.xml" Id="R621cc8b63eee4f50" /><Relationship Type="http://schemas.openxmlformats.org/officeDocument/2006/relationships/slide" Target="/ppt/slides/slide6.xml" Id="R396eda7d301a4dd7" /><Relationship Type="http://schemas.openxmlformats.org/officeDocument/2006/relationships/slide" Target="/ppt/slides/slide7.xml" Id="R534dae551fd8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12a324ca3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f6fbf32864575" /><Relationship Type="http://schemas.openxmlformats.org/officeDocument/2006/relationships/theme" Target="/ppt/slideMasters/theme/theme1.xml" Id="R5b409671ede9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f6fbf3286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ee2744b77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d1c8e6cc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d7dcf54d5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8407fd2a3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14be5ce65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1cac79aff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d713d5f6d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RÅDGIVNING &amp;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RÅDGIVNING &amp; UTLEIE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3 658 064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GRETE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jan@japdesign.no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913 716 620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