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c6b62983f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29e22a18f4619"/>
  </p:sldMasterIdLst>
  <p:sldIdLst>
    <p:sldId xmlns:r="http://schemas.openxmlformats.org/officeDocument/2006/relationships" id="256" r:id="Rf21a98ff768045aa"/>
    <p:sldId xmlns:r="http://schemas.openxmlformats.org/officeDocument/2006/relationships" id="257" r:id="Ra1c348f4d8c54def"/>
    <p:sldId xmlns:r="http://schemas.openxmlformats.org/officeDocument/2006/relationships" id="258" r:id="R73b9b6984fab4a83"/>
    <p:sldId xmlns:r="http://schemas.openxmlformats.org/officeDocument/2006/relationships" id="259" r:id="R1fae826641954830"/>
    <p:sldId xmlns:r="http://schemas.openxmlformats.org/officeDocument/2006/relationships" id="260" r:id="R4f60bfe8129a4688"/>
    <p:sldId xmlns:r="http://schemas.openxmlformats.org/officeDocument/2006/relationships" id="261" r:id="Rdb252c6f5e0947ee"/>
    <p:sldId xmlns:r="http://schemas.openxmlformats.org/officeDocument/2006/relationships" id="262" r:id="R1272bfc2c2fb48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29e22a18f4619" /><Relationship Type="http://schemas.openxmlformats.org/officeDocument/2006/relationships/slide" Target="/ppt/slides/slide1.xml" Id="Rf21a98ff768045aa" /><Relationship Type="http://schemas.openxmlformats.org/officeDocument/2006/relationships/slide" Target="/ppt/slides/slide2.xml" Id="Ra1c348f4d8c54def" /><Relationship Type="http://schemas.openxmlformats.org/officeDocument/2006/relationships/slide" Target="/ppt/slides/slide3.xml" Id="R73b9b6984fab4a83" /><Relationship Type="http://schemas.openxmlformats.org/officeDocument/2006/relationships/slide" Target="/ppt/slides/slide4.xml" Id="R1fae826641954830" /><Relationship Type="http://schemas.openxmlformats.org/officeDocument/2006/relationships/slide" Target="/ppt/slides/slide5.xml" Id="R4f60bfe8129a4688" /><Relationship Type="http://schemas.openxmlformats.org/officeDocument/2006/relationships/slide" Target="/ppt/slides/slide6.xml" Id="Rdb252c6f5e0947ee" /><Relationship Type="http://schemas.openxmlformats.org/officeDocument/2006/relationships/slide" Target="/ppt/slides/slide7.xml" Id="R1272bfc2c2fb48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472a41ff3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944bbf734ec2" /><Relationship Type="http://schemas.openxmlformats.org/officeDocument/2006/relationships/theme" Target="/ppt/slideMasters/theme/theme1.xml" Id="R2ebe20a96cd5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b944bbf73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f1b6467fd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06c7ec47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859fb147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c0d2cb82c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b9564b6d6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ceb46816d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866cf9814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BJØRSVIK TAKST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BJØRSVIK TAKST &amp; EIENDOM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20 573 104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13 058 059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19 731 590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BJØRSVIK TROND AASE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HAUGSBØ KRISTER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HURUM ANDREAS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FRODE TVERANGER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SVANTESVOLD ANDERS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Davangervegen 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913 726 197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BJØRSVIK TAKST &amp; EIENDOM AS</a:t>
            </a:r>
          </a:p>
        </p:txBody>
      </p:sp>
    </p:spTree>
  </p:cSld>
  <p:clrMapOvr>
    <a:masterClrMapping xmlns:a="http://schemas.openxmlformats.org/drawingml/2006/main"/>
  </p:clrMapOvr>
</p:sld>
</file>